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36.xml" ContentType="application/vnd.openxmlformats-officedocument.presentationml.slide+xml"/>
  <Override PartName="/ppt/notesSlides/notesSlide36.xml" ContentType="application/vnd.openxmlformats-officedocument.presentationml.notesSlide+xml"/>
  <Override PartName="/ppt/slides/slide37.xml" ContentType="application/vnd.openxmlformats-officedocument.presentationml.slide+xml"/>
  <Override PartName="/ppt/notesSlides/notesSlide37.xml" ContentType="application/vnd.openxmlformats-officedocument.presentationml.notesSlide+xml"/>
  <Override PartName="/ppt/slides/slide38.xml" ContentType="application/vnd.openxmlformats-officedocument.presentationml.slide+xml"/>
  <Override PartName="/ppt/notesSlides/notesSlide38.xml" ContentType="application/vnd.openxmlformats-officedocument.presentationml.notesSlide+xml"/>
  <Override PartName="/ppt/slides/slide39.xml" ContentType="application/vnd.openxmlformats-officedocument.presentationml.slide+xml"/>
  <Override PartName="/ppt/notesSlides/notesSlide39.xml" ContentType="application/vnd.openxmlformats-officedocument.presentationml.notesSlide+xml"/>
  <Override PartName="/ppt/slides/slide40.xml" ContentType="application/vnd.openxmlformats-officedocument.presentationml.slide+xml"/>
  <Override PartName="/ppt/notesSlides/notesSlide40.xml" ContentType="application/vnd.openxmlformats-officedocument.presentationml.notesSlide+xml"/>
  <Override PartName="/ppt/slides/slide41.xml" ContentType="application/vnd.openxmlformats-officedocument.presentationml.slide+xml"/>
  <Override PartName="/ppt/notesSlides/notesSlide41.xml" ContentType="application/vnd.openxmlformats-officedocument.presentationml.notesSlide+xml"/>
  <Override PartName="/ppt/slides/slide42.xml" ContentType="application/vnd.openxmlformats-officedocument.presentationml.slide+xml"/>
  <Override PartName="/ppt/notesSlides/notesSlide42.xml" ContentType="application/vnd.openxmlformats-officedocument.presentationml.notesSlide+xml"/>
  <Override PartName="/ppt/slides/slide43.xml" ContentType="application/vnd.openxmlformats-officedocument.presentationml.slide+xml"/>
  <Override PartName="/ppt/notesSlides/notesSlide43.xml" ContentType="application/vnd.openxmlformats-officedocument.presentationml.notesSlide+xml"/>
  <Override PartName="/ppt/slides/slide44.xml" ContentType="application/vnd.openxmlformats-officedocument.presentationml.slide+xml"/>
  <Override PartName="/ppt/notesSlides/notesSlide44.xml" ContentType="application/vnd.openxmlformats-officedocument.presentationml.notesSlide+xml"/>
  <Override PartName="/ppt/slides/slide45.xml" ContentType="application/vnd.openxmlformats-officedocument.presentationml.slide+xml"/>
  <Override PartName="/ppt/notesSlides/notesSlide45.xml" ContentType="application/vnd.openxmlformats-officedocument.presentationml.notesSlide+xml"/>
  <Override PartName="/ppt/slides/slide46.xml" ContentType="application/vnd.openxmlformats-officedocument.presentationml.slide+xml"/>
  <Override PartName="/ppt/notesSlides/notesSlide46.xml" ContentType="application/vnd.openxmlformats-officedocument.presentationml.notesSlide+xml"/>
  <Override PartName="/ppt/slides/slide47.xml" ContentType="application/vnd.openxmlformats-officedocument.presentationml.slide+xml"/>
  <Override PartName="/ppt/notesSlides/notesSlide47.xml" ContentType="application/vnd.openxmlformats-officedocument.presentationml.notesSlide+xml"/>
  <Override PartName="/ppt/slides/slide48.xml" ContentType="application/vnd.openxmlformats-officedocument.presentationml.slide+xml"/>
  <Override PartName="/ppt/notesSlides/notesSlide48.xml" ContentType="application/vnd.openxmlformats-officedocument.presentationml.notesSlide+xml"/>
  <Override PartName="/ppt/slides/slide49.xml" ContentType="application/vnd.openxmlformats-officedocument.presentationml.slide+xml"/>
  <Override PartName="/ppt/notesSlides/notesSlide49.xml" ContentType="application/vnd.openxmlformats-officedocument.presentationml.notesSlide+xml"/>
  <Override PartName="/ppt/slides/slide50.xml" ContentType="application/vnd.openxmlformats-officedocument.presentationml.slide+xml"/>
  <Override PartName="/ppt/notesSlides/notesSlide50.xml" ContentType="application/vnd.openxmlformats-officedocument.presentationml.notesSlide+xml"/>
  <Override PartName="/ppt/slides/slide51.xml" ContentType="application/vnd.openxmlformats-officedocument.presentationml.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57.xml" ContentType="application/vnd.openxmlformats-officedocument.presentationml.notesSlide+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p:sldMasterIdLst>
    <p:sldMasterId id="2147483663" r:id="rId12"/>
  </p:sldMasterIdLst>
  <p:notesMasterIdLst>
    <p:notesMasterId r:id="rId16"/>
  </p:notesMasterIdLst>
  <p:handoutMasterIdLst>
    <p:handoutMasterId r:id="rId14"/>
  </p:handoutMasterIdLst>
  <p:sldIdLst>
    <p:sldId id="260" r:id="rId18"/>
    <p:sldId id="286" r:id="rId19"/>
    <p:sldId id="448" r:id="rId21"/>
    <p:sldId id="331" r:id="rId23"/>
    <p:sldId id="332" r:id="rId25"/>
    <p:sldId id="333" r:id="rId27"/>
    <p:sldId id="502" r:id="rId29"/>
    <p:sldId id="261" r:id="rId31"/>
    <p:sldId id="362" r:id="rId33"/>
    <p:sldId id="504" r:id="rId34"/>
    <p:sldId id="505" r:id="rId36"/>
    <p:sldId id="591" r:id="rId37"/>
    <p:sldId id="592" r:id="rId39"/>
    <p:sldId id="506" r:id="rId41"/>
    <p:sldId id="507" r:id="rId43"/>
    <p:sldId id="509" r:id="rId45"/>
    <p:sldId id="549" r:id="rId47"/>
    <p:sldId id="510" r:id="rId48"/>
    <p:sldId id="551" r:id="rId50"/>
    <p:sldId id="659" r:id="rId52"/>
    <p:sldId id="553" r:id="rId53"/>
    <p:sldId id="554" r:id="rId55"/>
    <p:sldId id="555" r:id="rId57"/>
    <p:sldId id="334" r:id="rId59"/>
    <p:sldId id="303" r:id="rId61"/>
    <p:sldId id="392" r:id="rId63"/>
    <p:sldId id="335" r:id="rId64"/>
    <p:sldId id="304" r:id="rId66"/>
    <p:sldId id="337" r:id="rId68"/>
    <p:sldId id="393" r:id="rId70"/>
    <p:sldId id="336" r:id="rId71"/>
    <p:sldId id="394" r:id="rId73"/>
    <p:sldId id="338" r:id="rId74"/>
    <p:sldId id="298" r:id="rId76"/>
    <p:sldId id="635" r:id="rId78"/>
    <p:sldId id="297" r:id="rId79"/>
    <p:sldId id="339" r:id="rId81"/>
    <p:sldId id="269" r:id="rId83"/>
    <p:sldId id="340" r:id="rId85"/>
    <p:sldId id="341" r:id="rId87"/>
    <p:sldId id="296" r:id="rId89"/>
    <p:sldId id="342" r:id="rId91"/>
    <p:sldId id="345" r:id="rId93"/>
    <p:sldId id="489" r:id="rId95"/>
    <p:sldId id="346" r:id="rId97"/>
    <p:sldId id="287" r:id="rId99"/>
    <p:sldId id="270" r:id="rId101"/>
    <p:sldId id="347" r:id="rId103"/>
    <p:sldId id="271" r:id="rId105"/>
    <p:sldId id="272" r:id="rId107"/>
    <p:sldId id="449" r:id="rId109"/>
    <p:sldId id="450" r:id="rId111"/>
    <p:sldId id="419" r:id="rId113"/>
    <p:sldId id="420" r:id="rId115"/>
    <p:sldId id="514" r:id="rId117"/>
    <p:sldId id="515" r:id="rId119"/>
    <p:sldId id="285" r:id="rId121"/>
  </p:sldIdLst>
  <p:sldSz cx="12192000" cy="685800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000000"/>
    <a:srgbClr val="FFCA08"/>
    <a:srgbClr val="F8AFB9"/>
    <a:srgbClr val="5D6063"/>
    <a:srgbClr val="6D6D6D"/>
    <a:srgbClr val="6C6F72"/>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85" autoAdjust="0"/>
    <p:restoredTop sz="92043" autoAdjust="0"/>
  </p:normalViewPr>
  <p:slideViewPr>
    <p:cSldViewPr snapToGrid="0" snapToObjects="1">
      <p:cViewPr varScale="1">
        <p:scale>
          <a:sx n="116" d="100"/>
          <a:sy n="116" d="100"/>
        </p:scale>
        <p:origin x="15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6" d="100"/>
          <a:sy n="86" d="100"/>
        </p:scale>
        <p:origin x="3522" y="54"/>
      </p:cViewPr>
      <p:guideLst/>
    </p:cSldViewPr>
  </p:notes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12" Type="http://schemas.openxmlformats.org/officeDocument/2006/relationships/slideMaster" Target="slideMasters/slideMaster1.xml"></Relationship><Relationship Id="rId13" Type="http://schemas.openxmlformats.org/officeDocument/2006/relationships/theme" Target="theme/theme1.xml"></Relationship><Relationship Id="rId14" Type="http://schemas.openxmlformats.org/officeDocument/2006/relationships/handoutMaster" Target="handoutMasters/handoutMaster1.xml"></Relationship><Relationship Id="rId16" Type="http://schemas.openxmlformats.org/officeDocument/2006/relationships/notesMaster" Target="notesMasters/notesMaster1.xml"></Relationship><Relationship Id="rId18" Type="http://schemas.openxmlformats.org/officeDocument/2006/relationships/slide" Target="slides/slide1.xml"></Relationship><Relationship Id="rId19" Type="http://schemas.openxmlformats.org/officeDocument/2006/relationships/slide" Target="slides/slide2.xml"></Relationship><Relationship Id="rId21" Type="http://schemas.openxmlformats.org/officeDocument/2006/relationships/slide" Target="slides/slide3.xml"></Relationship><Relationship Id="rId23" Type="http://schemas.openxmlformats.org/officeDocument/2006/relationships/slide" Target="slides/slide4.xml"></Relationship><Relationship Id="rId25" Type="http://schemas.openxmlformats.org/officeDocument/2006/relationships/slide" Target="slides/slide5.xml"></Relationship><Relationship Id="rId27" Type="http://schemas.openxmlformats.org/officeDocument/2006/relationships/slide" Target="slides/slide6.xml"></Relationship><Relationship Id="rId29" Type="http://schemas.openxmlformats.org/officeDocument/2006/relationships/slide" Target="slides/slide7.xml"></Relationship><Relationship Id="rId31" Type="http://schemas.openxmlformats.org/officeDocument/2006/relationships/slide" Target="slides/slide8.xml"></Relationship><Relationship Id="rId33" Type="http://schemas.openxmlformats.org/officeDocument/2006/relationships/slide" Target="slides/slide9.xml"></Relationship><Relationship Id="rId34" Type="http://schemas.openxmlformats.org/officeDocument/2006/relationships/slide" Target="slides/slide10.xml"></Relationship><Relationship Id="rId36" Type="http://schemas.openxmlformats.org/officeDocument/2006/relationships/slide" Target="slides/slide11.xml"></Relationship><Relationship Id="rId37" Type="http://schemas.openxmlformats.org/officeDocument/2006/relationships/slide" Target="slides/slide12.xml"></Relationship><Relationship Id="rId39" Type="http://schemas.openxmlformats.org/officeDocument/2006/relationships/slide" Target="slides/slide13.xml"></Relationship><Relationship Id="rId41" Type="http://schemas.openxmlformats.org/officeDocument/2006/relationships/slide" Target="slides/slide14.xml"></Relationship><Relationship Id="rId43" Type="http://schemas.openxmlformats.org/officeDocument/2006/relationships/slide" Target="slides/slide15.xml"></Relationship><Relationship Id="rId45" Type="http://schemas.openxmlformats.org/officeDocument/2006/relationships/slide" Target="slides/slide16.xml"></Relationship><Relationship Id="rId47" Type="http://schemas.openxmlformats.org/officeDocument/2006/relationships/slide" Target="slides/slide17.xml"></Relationship><Relationship Id="rId48" Type="http://schemas.openxmlformats.org/officeDocument/2006/relationships/slide" Target="slides/slide18.xml"></Relationship><Relationship Id="rId50" Type="http://schemas.openxmlformats.org/officeDocument/2006/relationships/slide" Target="slides/slide19.xml"></Relationship><Relationship Id="rId52" Type="http://schemas.openxmlformats.org/officeDocument/2006/relationships/slide" Target="slides/slide20.xml"></Relationship><Relationship Id="rId53" Type="http://schemas.openxmlformats.org/officeDocument/2006/relationships/slide" Target="slides/slide21.xml"></Relationship><Relationship Id="rId55" Type="http://schemas.openxmlformats.org/officeDocument/2006/relationships/slide" Target="slides/slide22.xml"></Relationship><Relationship Id="rId57" Type="http://schemas.openxmlformats.org/officeDocument/2006/relationships/slide" Target="slides/slide23.xml"></Relationship><Relationship Id="rId59" Type="http://schemas.openxmlformats.org/officeDocument/2006/relationships/slide" Target="slides/slide24.xml"></Relationship><Relationship Id="rId61" Type="http://schemas.openxmlformats.org/officeDocument/2006/relationships/slide" Target="slides/slide25.xml"></Relationship><Relationship Id="rId63" Type="http://schemas.openxmlformats.org/officeDocument/2006/relationships/slide" Target="slides/slide26.xml"></Relationship><Relationship Id="rId64" Type="http://schemas.openxmlformats.org/officeDocument/2006/relationships/slide" Target="slides/slide27.xml"></Relationship><Relationship Id="rId66" Type="http://schemas.openxmlformats.org/officeDocument/2006/relationships/slide" Target="slides/slide28.xml"></Relationship><Relationship Id="rId68" Type="http://schemas.openxmlformats.org/officeDocument/2006/relationships/slide" Target="slides/slide29.xml"></Relationship><Relationship Id="rId70" Type="http://schemas.openxmlformats.org/officeDocument/2006/relationships/slide" Target="slides/slide30.xml"></Relationship><Relationship Id="rId71" Type="http://schemas.openxmlformats.org/officeDocument/2006/relationships/slide" Target="slides/slide31.xml"></Relationship><Relationship Id="rId73" Type="http://schemas.openxmlformats.org/officeDocument/2006/relationships/slide" Target="slides/slide32.xml"></Relationship><Relationship Id="rId74" Type="http://schemas.openxmlformats.org/officeDocument/2006/relationships/slide" Target="slides/slide33.xml"></Relationship><Relationship Id="rId76" Type="http://schemas.openxmlformats.org/officeDocument/2006/relationships/slide" Target="slides/slide34.xml"></Relationship><Relationship Id="rId78" Type="http://schemas.openxmlformats.org/officeDocument/2006/relationships/slide" Target="slides/slide35.xml"></Relationship><Relationship Id="rId79" Type="http://schemas.openxmlformats.org/officeDocument/2006/relationships/slide" Target="slides/slide36.xml"></Relationship><Relationship Id="rId81" Type="http://schemas.openxmlformats.org/officeDocument/2006/relationships/slide" Target="slides/slide37.xml"></Relationship><Relationship Id="rId83" Type="http://schemas.openxmlformats.org/officeDocument/2006/relationships/slide" Target="slides/slide38.xml"></Relationship><Relationship Id="rId85" Type="http://schemas.openxmlformats.org/officeDocument/2006/relationships/slide" Target="slides/slide39.xml"></Relationship><Relationship Id="rId87" Type="http://schemas.openxmlformats.org/officeDocument/2006/relationships/slide" Target="slides/slide40.xml"></Relationship><Relationship Id="rId89" Type="http://schemas.openxmlformats.org/officeDocument/2006/relationships/slide" Target="slides/slide41.xml"></Relationship><Relationship Id="rId91" Type="http://schemas.openxmlformats.org/officeDocument/2006/relationships/slide" Target="slides/slide42.xml"></Relationship><Relationship Id="rId93" Type="http://schemas.openxmlformats.org/officeDocument/2006/relationships/slide" Target="slides/slide43.xml"></Relationship><Relationship Id="rId95" Type="http://schemas.openxmlformats.org/officeDocument/2006/relationships/slide" Target="slides/slide44.xml"></Relationship><Relationship Id="rId97" Type="http://schemas.openxmlformats.org/officeDocument/2006/relationships/slide" Target="slides/slide45.xml"></Relationship><Relationship Id="rId99" Type="http://schemas.openxmlformats.org/officeDocument/2006/relationships/slide" Target="slides/slide46.xml"></Relationship><Relationship Id="rId101" Type="http://schemas.openxmlformats.org/officeDocument/2006/relationships/slide" Target="slides/slide47.xml"></Relationship><Relationship Id="rId103" Type="http://schemas.openxmlformats.org/officeDocument/2006/relationships/slide" Target="slides/slide48.xml"></Relationship><Relationship Id="rId105" Type="http://schemas.openxmlformats.org/officeDocument/2006/relationships/slide" Target="slides/slide49.xml"></Relationship><Relationship Id="rId107" Type="http://schemas.openxmlformats.org/officeDocument/2006/relationships/slide" Target="slides/slide50.xml"></Relationship><Relationship Id="rId109" Type="http://schemas.openxmlformats.org/officeDocument/2006/relationships/slide" Target="slides/slide51.xml"></Relationship><Relationship Id="rId111" Type="http://schemas.openxmlformats.org/officeDocument/2006/relationships/slide" Target="slides/slide52.xml"></Relationship><Relationship Id="rId113" Type="http://schemas.openxmlformats.org/officeDocument/2006/relationships/slide" Target="slides/slide53.xml"></Relationship><Relationship Id="rId115" Type="http://schemas.openxmlformats.org/officeDocument/2006/relationships/slide" Target="slides/slide54.xml"></Relationship><Relationship Id="rId117" Type="http://schemas.openxmlformats.org/officeDocument/2006/relationships/slide" Target="slides/slide55.xml"></Relationship><Relationship Id="rId119" Type="http://schemas.openxmlformats.org/officeDocument/2006/relationships/slide" Target="slides/slide56.xml"></Relationship><Relationship Id="rId121" Type="http://schemas.openxmlformats.org/officeDocument/2006/relationships/slide" Target="slides/slide57.xml"></Relationship><Relationship Id="rId124" Type="http://schemas.openxmlformats.org/officeDocument/2006/relationships/viewProps" Target="viewProps.xml"></Relationship><Relationship Id="rId125" Type="http://schemas.openxmlformats.org/officeDocument/2006/relationships/presProps" Target="presProps.xml"></Relationship></Relationships>
</file>

<file path=ppt/handoutMasters/_rels/handoutMaster1.xml.rels><?xml version="1.0" encoding="UTF-8"?>
<Relationships xmlns="http://schemas.openxmlformats.org/package/2006/relationships"><Relationship Id="rId1" Type="http://schemas.openxmlformats.org/officeDocument/2006/relationships/theme" Target="../theme/theme2.xml"></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Id="rId1" Type="http://schemas.openxmlformats.org/officeDocument/2006/relationships/theme" Target="../theme/theme3.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8BAF574-9E5E-4479-A694-7B0504769AE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zh-CN" altLang="en-US" dirty="0" smtClean="0"/>
              <a:t>模板来自于 </a:t>
            </a:r>
            <a:r>
              <a:rPr lang="en-US" altLang="zh-CN" dirty="0" smtClean="0"/>
              <a:t>http://docer.mysoeasy.com</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8F04A-84B0-4E5D-A1A7-EE43D6EF2A6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indent="0" algn="l" defTabSz="1218565" rtl="0" eaLnBrk="1" latinLnBrk="0" hangingPunct="1">
      <a:buFont typeface="Arial" panose="020B0604020202020204" pitchFamily="34" charset="0"/>
      <a:buNone/>
      <a:defRPr sz="1865" kern="1200" baseline="0">
        <a:solidFill>
          <a:srgbClr val="FF0000"/>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xml"></Relationship></Relationships>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3.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5.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1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9.xml"></Relationship></Relationships>
</file>

<file path=ppt/notesSlides/_rels/notesSlide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xml"></Relationship></Relationships>
</file>

<file path=ppt/notesSlides/_rels/notesSlide2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1.xml"></Relationship></Relationships>
</file>

<file path=ppt/notesSlides/_rels/notesSlide2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2.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2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5.xml"></Relationship></Relationships>
</file>

<file path=ppt/notesSlides/_rels/notesSlide2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7.xml"></Relationship></Relationships>
</file>

<file path=ppt/notesSlides/_rels/notesSlide2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8.xml"></Relationship></Relationships>
</file>

<file path=ppt/notesSlides/_rels/notesSlide2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9.xml"></Relationship></Relationships>
</file>

<file path=ppt/notesSlides/_rels/notesSlide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xml"></Relationship></Relationships>
</file>

<file path=ppt/notesSlides/_rels/notesSlide3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1.xml"></Relationship></Relationships>
</file>

<file path=ppt/notesSlides/_rels/notesSlide3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3.xml"></Relationship></Relationships>
</file>

<file path=ppt/notesSlides/_rels/notesSlide3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4.xml"></Relationship></Relationships>
</file>

<file path=ppt/notesSlides/_rels/notesSlide3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6.xml"></Relationship></Relationships>
</file>

<file path=ppt/notesSlides/_rels/notesSlide3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7.xml"></Relationship></Relationships>
</file>

<file path=ppt/notesSlides/_rels/notesSlide3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8.xml"></Relationship></Relationships>
</file>

<file path=ppt/notesSlides/_rels/notesSlide3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9.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4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0.xml"></Relationship></Relationships>
</file>

<file path=ppt/notesSlides/_rels/notesSlide4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1.xml"></Relationship></Relationships>
</file>

<file path=ppt/notesSlides/_rels/notesSlide4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2.xml"></Relationship></Relationships>
</file>

<file path=ppt/notesSlides/_rels/notesSlide4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3.xml"></Relationship></Relationships>
</file>

<file path=ppt/notesSlides/_rels/notesSlide4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4.xml"></Relationship></Relationships>
</file>

<file path=ppt/notesSlides/_rels/notesSlide4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5.xml"></Relationship></Relationships>
</file>

<file path=ppt/notesSlides/_rels/notesSlide4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6.xml"></Relationship></Relationships>
</file>

<file path=ppt/notesSlides/_rels/notesSlide4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7.xml"></Relationship></Relationships>
</file>

<file path=ppt/notesSlides/_rels/notesSlide4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8.xml"></Relationship></Relationships>
</file>

<file path=ppt/notesSlides/_rels/notesSlide4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9.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5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0.xml"></Relationship></Relationships>
</file>

<file path=ppt/notesSlides/_rels/notesSlide5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1.xml"></Relationship></Relationships>
</file>

<file path=ppt/notesSlides/_rels/notesSlide5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2.xml"></Relationship></Relationships>
</file>

<file path=ppt/notesSlides/_rels/notesSlide5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3.xml"></Relationship></Relationships>
</file>

<file path=ppt/notesSlides/_rels/notesSlide5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4.xml"></Relationship></Relationships>
</file>

<file path=ppt/notesSlides/_rels/notesSlide5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5.xml"></Relationship></Relationships>
</file>

<file path=ppt/notesSlides/_rels/notesSlide5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6.xml"></Relationship></Relationships>
</file>

<file path=ppt/notesSlides/_rels/notesSlide5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7.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8.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E73910-F208-4636-A090-B1B04B1D62DC}"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noFill/>
          <a:ln>
            <a:solidFill>
              <a:srgbClr val="000000"/>
            </a:solidFill>
            <a:miter lim="800000"/>
          </a:ln>
        </p:spPr>
      </p:sp>
      <p:sp>
        <p:nvSpPr>
          <p:cNvPr id="21507" name="备注占位符 2"/>
          <p:cNvSpPr>
            <a:spLocks noGrp="1" noChangeArrowheads="1"/>
          </p:cNvSpPr>
          <p:nvPr>
            <p:ph type="body" idx="1"/>
          </p:nvPr>
        </p:nvSpPr>
        <p:spPr>
          <a:noFill/>
        </p:spPr>
        <p:txBody>
          <a:bodyPr anchor="t"/>
          <a:lstStyle/>
          <a:p>
            <a:pPr>
              <a:spcBef>
                <a:spcPct val="0"/>
              </a:spcBef>
            </a:pPr>
            <a:endParaRPr lang="zh-CN" altLang="en-US"/>
          </a:p>
        </p:txBody>
      </p:sp>
      <p:sp>
        <p:nvSpPr>
          <p:cNvPr id="21508" name="灯片编号占位符 3"/>
          <p:cNvSpPr txBox="1">
            <a:spLocks noGrp="1" noChangeArrowheads="1"/>
          </p:cNvSpPr>
          <p:nvPr/>
        </p:nvSpPr>
        <p:spPr bwMode="auto">
          <a:xfrm>
            <a:off x="3883025" y="8685213"/>
            <a:ext cx="29733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r" eaLnBrk="1" hangingPunct="1"/>
            <a:fld id="{DB2037FB-2B15-4326-873D-107C70C398D9}" type="slidenum">
              <a:rPr lang="zh-CN" altLang="en-US" sz="1200">
                <a:ea typeface="宋体" panose="02010600030101010101" pitchFamily="2" charset="-122"/>
              </a:rPr>
            </a:fld>
            <a:endParaRPr lang="zh-CN" altLang="en-US" sz="120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79413" y="684213"/>
            <a:ext cx="6096000" cy="3429000"/>
          </a:xfrm>
          <a:noFill/>
          <a:ln>
            <a:solidFill>
              <a:srgbClr val="000000"/>
            </a:solidFill>
            <a:bevel/>
          </a:ln>
        </p:spPr>
      </p:sp>
      <p:sp>
        <p:nvSpPr>
          <p:cNvPr id="15363" name="备注占位符 2"/>
          <p:cNvSpPr>
            <a:spLocks noGrp="1" noChangeArrowheads="1"/>
          </p:cNvSpPr>
          <p:nvPr>
            <p:ph type="body" idx="1"/>
          </p:nvPr>
        </p:nvSpPr>
        <p:spPr>
          <a:xfrm>
            <a:off x="684213" y="4341813"/>
            <a:ext cx="5486400" cy="4114800"/>
          </a:xfrm>
          <a:noFill/>
        </p:spPr>
        <p:txBody>
          <a:bodyPr anchor="t"/>
          <a:lstStyle/>
          <a:p>
            <a:pPr>
              <a:spcBef>
                <a:spcPct val="0"/>
              </a:spcBef>
            </a:pPr>
            <a:endParaRPr lang="zh-CN" altLang="en-US"/>
          </a:p>
        </p:txBody>
      </p:sp>
      <p:sp>
        <p:nvSpPr>
          <p:cNvPr id="15364"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r" eaLnBrk="1" hangingPunct="1"/>
            <a:fld id="{40516A53-622A-4A45-AF17-9A7E635CDB03}" type="slidenum">
              <a:rPr lang="zh-CN" altLang="en-US" sz="1200">
                <a:latin typeface="Calibri" panose="020F0502020204030204" pitchFamily="34" charset="0"/>
              </a:rPr>
            </a:fld>
            <a:endParaRPr lang="zh-CN" altLang="en-US"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xfrm>
            <a:off x="684213" y="1141413"/>
            <a:ext cx="5486400" cy="3086100"/>
          </a:xfrm>
          <a:noFill/>
          <a:ln>
            <a:solidFill>
              <a:srgbClr val="000000"/>
            </a:solidFill>
            <a:bevel/>
          </a:ln>
        </p:spPr>
      </p:sp>
      <p:sp>
        <p:nvSpPr>
          <p:cNvPr id="45059" name="备注占位符 2"/>
          <p:cNvSpPr>
            <a:spLocks noGrp="1" noChangeArrowheads="1"/>
          </p:cNvSpPr>
          <p:nvPr>
            <p:ph type="body" idx="1"/>
          </p:nvPr>
        </p:nvSpPr>
        <p:spPr>
          <a:xfrm>
            <a:off x="684213" y="4398963"/>
            <a:ext cx="5486400" cy="3600450"/>
          </a:xfrm>
          <a:noFill/>
        </p:spPr>
        <p:txBody>
          <a:bodyPr anchor="t"/>
          <a:lstStyle/>
          <a:p>
            <a:pPr>
              <a:spcBef>
                <a:spcPct val="0"/>
              </a:spcBef>
            </a:pPr>
            <a:endParaRPr lang="zh-CN" altLang="en-US"/>
          </a:p>
        </p:txBody>
      </p:sp>
      <p:sp>
        <p:nvSpPr>
          <p:cNvPr id="45060"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r" eaLnBrk="1" hangingPunct="1"/>
            <a:fld id="{4B88BD48-CF4E-418F-B809-86B9F0720412}" type="slidenum">
              <a:rPr lang="zh-CN" altLang="en-US" sz="1200">
                <a:latin typeface="Calibri" panose="020F0502020204030204" pitchFamily="34" charset="0"/>
                <a:ea typeface="宋体" panose="02010600030101010101" pitchFamily="2" charset="-122"/>
              </a:rPr>
            </a:fld>
            <a:endParaRPr 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xfrm>
            <a:off x="684213" y="1141413"/>
            <a:ext cx="5486400" cy="3086100"/>
          </a:xfrm>
          <a:noFill/>
          <a:ln>
            <a:solidFill>
              <a:srgbClr val="000000"/>
            </a:solidFill>
            <a:bevel/>
          </a:ln>
        </p:spPr>
      </p:sp>
      <p:sp>
        <p:nvSpPr>
          <p:cNvPr id="45059" name="备注占位符 2"/>
          <p:cNvSpPr>
            <a:spLocks noGrp="1" noChangeArrowheads="1"/>
          </p:cNvSpPr>
          <p:nvPr>
            <p:ph type="body" idx="1"/>
          </p:nvPr>
        </p:nvSpPr>
        <p:spPr>
          <a:xfrm>
            <a:off x="684213" y="4398963"/>
            <a:ext cx="5486400" cy="3600450"/>
          </a:xfrm>
          <a:noFill/>
        </p:spPr>
        <p:txBody>
          <a:bodyPr anchor="t"/>
          <a:lstStyle/>
          <a:p>
            <a:pPr>
              <a:spcBef>
                <a:spcPct val="0"/>
              </a:spcBef>
            </a:pPr>
            <a:endParaRPr lang="zh-CN" altLang="en-US"/>
          </a:p>
        </p:txBody>
      </p:sp>
      <p:sp>
        <p:nvSpPr>
          <p:cNvPr id="45060"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r" eaLnBrk="1" hangingPunct="1"/>
            <a:fld id="{4B88BD48-CF4E-418F-B809-86B9F0720412}" type="slidenum">
              <a:rPr lang="zh-CN" altLang="en-US" sz="1200">
                <a:latin typeface="Calibri" panose="020F0502020204030204" pitchFamily="34" charset="0"/>
                <a:ea typeface="宋体" panose="02010600030101010101" pitchFamily="2" charset="-122"/>
              </a:rPr>
            </a:fld>
            <a:endParaRPr 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E73910-F208-4636-A090-B1B04B1D62DC}"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E73910-F208-4636-A090-B1B04B1D62DC}"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E73910-F208-4636-A090-B1B04B1D62DC}"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xfrm>
            <a:off x="379413" y="684213"/>
            <a:ext cx="6096000" cy="3429000"/>
          </a:xfrm>
          <a:noFill/>
          <a:ln>
            <a:solidFill>
              <a:srgbClr val="000000"/>
            </a:solidFill>
            <a:miter lim="800000"/>
          </a:ln>
        </p:spPr>
      </p:sp>
      <p:sp>
        <p:nvSpPr>
          <p:cNvPr id="17411" name="备注占位符 2"/>
          <p:cNvSpPr>
            <a:spLocks noGrp="1" noChangeArrowheads="1"/>
          </p:cNvSpPr>
          <p:nvPr>
            <p:ph type="body" idx="1"/>
          </p:nvPr>
        </p:nvSpPr>
        <p:spPr>
          <a:xfrm>
            <a:off x="684213" y="4341813"/>
            <a:ext cx="5486400" cy="4114800"/>
          </a:xfrm>
          <a:noFill/>
        </p:spPr>
        <p:txBody>
          <a:bodyPr anchor="t"/>
          <a:lstStyle/>
          <a:p>
            <a:pPr>
              <a:spcBef>
                <a:spcPct val="0"/>
              </a:spcBef>
            </a:pPr>
            <a:endParaRPr lang="zh-CN" altLang="en-US"/>
          </a:p>
        </p:txBody>
      </p:sp>
      <p:sp>
        <p:nvSpPr>
          <p:cNvPr id="17412"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r" eaLnBrk="1" hangingPunct="1"/>
            <a:fld id="{9A311FD9-28BA-4390-B20E-49477919F10E}" type="slidenum">
              <a:rPr lang="zh-CN" altLang="en-US" sz="1200">
                <a:latin typeface="Calibri" panose="020F0502020204030204" pitchFamily="34" charset="0"/>
              </a:rPr>
            </a:fld>
            <a:endParaRPr lang="zh-CN" altLang="en-US"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xfrm>
            <a:off x="379413" y="684213"/>
            <a:ext cx="6096000" cy="3429000"/>
          </a:xfrm>
          <a:noFill/>
          <a:ln>
            <a:solidFill>
              <a:srgbClr val="000000"/>
            </a:solidFill>
            <a:bevel/>
          </a:ln>
        </p:spPr>
      </p:sp>
      <p:sp>
        <p:nvSpPr>
          <p:cNvPr id="19459" name="备注占位符 2"/>
          <p:cNvSpPr>
            <a:spLocks noGrp="1" noChangeArrowheads="1"/>
          </p:cNvSpPr>
          <p:nvPr>
            <p:ph type="body" idx="1"/>
          </p:nvPr>
        </p:nvSpPr>
        <p:spPr>
          <a:xfrm>
            <a:off x="684213" y="4341813"/>
            <a:ext cx="5486400" cy="4114800"/>
          </a:xfrm>
          <a:noFill/>
        </p:spPr>
        <p:txBody>
          <a:bodyPr anchor="t"/>
          <a:lstStyle/>
          <a:p>
            <a:pPr>
              <a:spcBef>
                <a:spcPct val="0"/>
              </a:spcBef>
            </a:pPr>
            <a:endParaRPr lang="zh-CN" altLang="en-US"/>
          </a:p>
        </p:txBody>
      </p:sp>
      <p:sp>
        <p:nvSpPr>
          <p:cNvPr id="1946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r" eaLnBrk="1" hangingPunct="1"/>
            <a:fld id="{01070F84-AC27-4E7E-8CF4-3A8745919924}" type="slidenum">
              <a:rPr lang="zh-CN" altLang="en-US" sz="1200">
                <a:latin typeface="Calibri" panose="020F0502020204030204" pitchFamily="34" charset="0"/>
              </a:rPr>
            </a:fld>
            <a:endParaRPr lang="zh-CN" altLang="en-US"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noFill/>
          <a:ln>
            <a:solidFill>
              <a:srgbClr val="000000"/>
            </a:solidFill>
            <a:miter lim="800000"/>
          </a:ln>
        </p:spPr>
      </p:sp>
      <p:sp>
        <p:nvSpPr>
          <p:cNvPr id="21507" name="备注占位符 2"/>
          <p:cNvSpPr>
            <a:spLocks noGrp="1" noChangeArrowheads="1"/>
          </p:cNvSpPr>
          <p:nvPr>
            <p:ph type="body" idx="1"/>
          </p:nvPr>
        </p:nvSpPr>
        <p:spPr>
          <a:noFill/>
        </p:spPr>
        <p:txBody>
          <a:bodyPr anchor="t"/>
          <a:lstStyle/>
          <a:p>
            <a:pPr>
              <a:spcBef>
                <a:spcPct val="0"/>
              </a:spcBef>
            </a:pPr>
            <a:endParaRPr lang="zh-CN" altLang="en-US"/>
          </a:p>
        </p:txBody>
      </p:sp>
      <p:sp>
        <p:nvSpPr>
          <p:cNvPr id="21508" name="灯片编号占位符 3"/>
          <p:cNvSpPr txBox="1">
            <a:spLocks noGrp="1" noChangeArrowheads="1"/>
          </p:cNvSpPr>
          <p:nvPr/>
        </p:nvSpPr>
        <p:spPr bwMode="auto">
          <a:xfrm>
            <a:off x="3883025" y="8685213"/>
            <a:ext cx="29733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r" eaLnBrk="1" hangingPunct="1"/>
            <a:fld id="{DB2037FB-2B15-4326-873D-107C70C398D9}" type="slidenum">
              <a:rPr lang="zh-CN" altLang="en-US" sz="1200">
                <a:ea typeface="宋体" panose="02010600030101010101" pitchFamily="2" charset="-122"/>
              </a:rPr>
            </a:fld>
            <a:endParaRPr lang="zh-CN" altLang="en-US" sz="120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noFill/>
          <a:ln>
            <a:solidFill>
              <a:srgbClr val="000000"/>
            </a:solidFill>
            <a:miter lim="800000"/>
          </a:ln>
        </p:spPr>
      </p:sp>
      <p:sp>
        <p:nvSpPr>
          <p:cNvPr id="21507" name="备注占位符 2"/>
          <p:cNvSpPr>
            <a:spLocks noGrp="1" noChangeArrowheads="1"/>
          </p:cNvSpPr>
          <p:nvPr>
            <p:ph type="body" idx="1"/>
          </p:nvPr>
        </p:nvSpPr>
        <p:spPr>
          <a:noFill/>
        </p:spPr>
        <p:txBody>
          <a:bodyPr anchor="t"/>
          <a:lstStyle/>
          <a:p>
            <a:pPr>
              <a:spcBef>
                <a:spcPct val="0"/>
              </a:spcBef>
            </a:pPr>
            <a:endParaRPr lang="zh-CN" altLang="en-US"/>
          </a:p>
        </p:txBody>
      </p:sp>
      <p:sp>
        <p:nvSpPr>
          <p:cNvPr id="21508" name="灯片编号占位符 3"/>
          <p:cNvSpPr txBox="1">
            <a:spLocks noGrp="1" noChangeArrowheads="1"/>
          </p:cNvSpPr>
          <p:nvPr/>
        </p:nvSpPr>
        <p:spPr bwMode="auto">
          <a:xfrm>
            <a:off x="3883025" y="8685213"/>
            <a:ext cx="29733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r" eaLnBrk="1" hangingPunct="1"/>
            <a:fld id="{DB2037FB-2B15-4326-873D-107C70C398D9}" type="slidenum">
              <a:rPr lang="zh-CN" altLang="en-US" sz="1200">
                <a:ea typeface="宋体" panose="02010600030101010101" pitchFamily="2" charset="-122"/>
              </a:rPr>
            </a:fld>
            <a:endParaRPr lang="zh-CN" altLang="en-US" sz="120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xfrm>
            <a:off x="379413" y="684213"/>
            <a:ext cx="6096000" cy="3429000"/>
          </a:xfrm>
          <a:noFill/>
          <a:ln>
            <a:solidFill>
              <a:srgbClr val="000000"/>
            </a:solidFill>
            <a:bevel/>
          </a:ln>
        </p:spPr>
      </p:sp>
      <p:sp>
        <p:nvSpPr>
          <p:cNvPr id="19459" name="备注占位符 2"/>
          <p:cNvSpPr>
            <a:spLocks noGrp="1" noChangeArrowheads="1"/>
          </p:cNvSpPr>
          <p:nvPr>
            <p:ph type="body" idx="1"/>
          </p:nvPr>
        </p:nvSpPr>
        <p:spPr>
          <a:xfrm>
            <a:off x="684213" y="4341813"/>
            <a:ext cx="5486400" cy="4114800"/>
          </a:xfrm>
          <a:noFill/>
        </p:spPr>
        <p:txBody>
          <a:bodyPr anchor="t"/>
          <a:lstStyle/>
          <a:p>
            <a:pPr>
              <a:spcBef>
                <a:spcPct val="0"/>
              </a:spcBef>
            </a:pPr>
            <a:endParaRPr lang="zh-CN" altLang="en-US"/>
          </a:p>
        </p:txBody>
      </p:sp>
      <p:sp>
        <p:nvSpPr>
          <p:cNvPr id="1946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r" eaLnBrk="1" hangingPunct="1"/>
            <a:fld id="{01070F84-AC27-4E7E-8CF4-3A8745919924}" type="slidenum">
              <a:rPr lang="zh-CN" altLang="en-US" sz="1200">
                <a:latin typeface="Calibri" panose="020F0502020204030204" pitchFamily="34" charset="0"/>
              </a:rPr>
            </a:fld>
            <a:endParaRPr lang="zh-CN" altLang="en-US"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xfrm>
            <a:off x="379413" y="684213"/>
            <a:ext cx="6096000" cy="3429000"/>
          </a:xfrm>
          <a:noFill/>
          <a:ln>
            <a:solidFill>
              <a:srgbClr val="000000"/>
            </a:solidFill>
            <a:bevel/>
          </a:ln>
        </p:spPr>
      </p:sp>
      <p:sp>
        <p:nvSpPr>
          <p:cNvPr id="19459" name="备注占位符 2"/>
          <p:cNvSpPr>
            <a:spLocks noGrp="1" noChangeArrowheads="1"/>
          </p:cNvSpPr>
          <p:nvPr>
            <p:ph type="body" idx="1"/>
          </p:nvPr>
        </p:nvSpPr>
        <p:spPr>
          <a:xfrm>
            <a:off x="684213" y="4341813"/>
            <a:ext cx="5486400" cy="4114800"/>
          </a:xfrm>
          <a:noFill/>
        </p:spPr>
        <p:txBody>
          <a:bodyPr anchor="t"/>
          <a:lstStyle/>
          <a:p>
            <a:pPr>
              <a:spcBef>
                <a:spcPct val="0"/>
              </a:spcBef>
            </a:pPr>
            <a:endParaRPr lang="zh-CN" altLang="en-US"/>
          </a:p>
        </p:txBody>
      </p:sp>
      <p:sp>
        <p:nvSpPr>
          <p:cNvPr id="1946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r" eaLnBrk="1" hangingPunct="1"/>
            <a:fld id="{01070F84-AC27-4E7E-8CF4-3A8745919924}" type="slidenum">
              <a:rPr lang="zh-CN" altLang="en-US" sz="1200">
                <a:latin typeface="Calibri" panose="020F0502020204030204" pitchFamily="34" charset="0"/>
              </a:rPr>
            </a:fld>
            <a:endParaRPr lang="zh-CN" altLang="en-US"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noChangeArrowheads="1"/>
          </p:cNvSpPr>
          <p:nvPr>
            <p:ph type="body" idx="1"/>
          </p:nvPr>
        </p:nvSpPr>
        <p:spPr>
          <a:noFill/>
        </p:spPr>
        <p:txBody>
          <a:bodyPr anchor="t"/>
          <a:lstStyle/>
          <a:p>
            <a:pPr>
              <a:spcBef>
                <a:spcPct val="0"/>
              </a:spcBef>
            </a:pPr>
            <a:endParaRPr lang="zh-CN" altLang="en-US"/>
          </a:p>
        </p:txBody>
      </p:sp>
      <p:sp>
        <p:nvSpPr>
          <p:cNvPr id="47108" name="灯片编号占位符 3"/>
          <p:cNvSpPr txBox="1">
            <a:spLocks noGrp="1" noChangeArrowheads="1"/>
          </p:cNvSpPr>
          <p:nvPr/>
        </p:nvSpPr>
        <p:spPr bwMode="auto">
          <a:xfrm>
            <a:off x="3883025" y="8685213"/>
            <a:ext cx="29733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r" eaLnBrk="1" hangingPunct="1"/>
            <a:fld id="{8948E217-2B1F-4A5D-950A-F98394FF4411}"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8410"/>
          <a:stretch>
            <a:fillRect/>
          </a:stretch>
        </p:blipFill>
        <p:spPr>
          <a:xfrm>
            <a:off x="2491410" y="0"/>
            <a:ext cx="9700591" cy="6858000"/>
          </a:xfrm>
          <a:prstGeom prst="rect">
            <a:avLst/>
          </a:prstGeom>
        </p:spPr>
      </p:pic>
      <p:sp>
        <p:nvSpPr>
          <p:cNvPr id="3" name="KSO_CT2"/>
          <p:cNvSpPr>
            <a:spLocks noGrp="1"/>
          </p:cNvSpPr>
          <p:nvPr>
            <p:ph type="subTitle" idx="1" hasCustomPrompt="1"/>
          </p:nvPr>
        </p:nvSpPr>
        <p:spPr>
          <a:xfrm>
            <a:off x="171609" y="3891098"/>
            <a:ext cx="6850081" cy="467211"/>
          </a:xfrm>
          <a:noFill/>
        </p:spPr>
        <p:txBody>
          <a:bodyPr>
            <a:normAutofit/>
          </a:bodyPr>
          <a:lstStyle>
            <a:lvl1pPr marL="0" indent="0" algn="ctr">
              <a:buNone/>
              <a:defRPr sz="1800">
                <a:solidFill>
                  <a:schemeClr val="accent2">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endParaRPr lang="zh-CN" altLang="en-US" dirty="0" smtClean="0"/>
          </a:p>
        </p:txBody>
      </p:sp>
      <p:sp>
        <p:nvSpPr>
          <p:cNvPr id="7" name="KSO_CT1"/>
          <p:cNvSpPr>
            <a:spLocks noGrp="1"/>
          </p:cNvSpPr>
          <p:nvPr>
            <p:ph type="title" hasCustomPrompt="1"/>
          </p:nvPr>
        </p:nvSpPr>
        <p:spPr>
          <a:xfrm>
            <a:off x="171609" y="2056372"/>
            <a:ext cx="6859855" cy="1720077"/>
          </a:xfrm>
        </p:spPr>
        <p:txBody>
          <a:bodyPr>
            <a:normAutofit/>
          </a:bodyPr>
          <a:lstStyle>
            <a:lvl1pPr algn="ctr">
              <a:defRPr sz="4200">
                <a:solidFill>
                  <a:schemeClr val="accent1">
                    <a:lumMod val="75000"/>
                  </a:schemeClr>
                </a:solidFill>
                <a:effectLst>
                  <a:outerShdw blurRad="63500" dist="101600" dir="11400000" algn="tr" rotWithShape="0">
                    <a:prstClr val="black">
                      <a:alpha val="11000"/>
                    </a:prstClr>
                  </a:outerShdw>
                </a:effectLst>
              </a:defRPr>
            </a:lvl1pPr>
          </a:lstStyle>
          <a:p>
            <a:r>
              <a:rPr lang="zh-CN" altLang="en-US" dirty="0" smtClean="0"/>
              <a:t>单击此处添加您的标题文字</a:t>
            </a:r>
            <a:endParaRPr lang="zh-CN" altLang="en-US" dirty="0"/>
          </a:p>
        </p:txBody>
      </p:sp>
      <p:sp>
        <p:nvSpPr>
          <p:cNvPr id="2" name="日期占位符 1"/>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2A64F10-D2C0-4CBA-8702-3615A4924EE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2A64F10-D2C0-4CBA-8702-3615A4924EE2}" type="slidenum">
              <a:rPr lang="zh-CN" altLang="en-US" smtClean="0"/>
            </a:fld>
            <a:endParaRPr lang="zh-CN" altLang="en-US"/>
          </a:p>
        </p:txBody>
      </p:sp>
      <p:sp>
        <p:nvSpPr>
          <p:cNvPr id="7" name="内容占位符 6"/>
          <p:cNvSpPr>
            <a:spLocks noGrp="1"/>
          </p:cNvSpPr>
          <p:nvPr>
            <p:ph sz="quarter" idx="13"/>
          </p:nvPr>
        </p:nvSpPr>
        <p:spPr>
          <a:xfrm>
            <a:off x="226219" y="0"/>
            <a:ext cx="11739562" cy="6575425"/>
          </a:xfrm>
        </p:spPr>
        <p:txBody>
          <a:bodyPr/>
          <a:lstStyle>
            <a:lvl1pPr>
              <a:defRPr>
                <a:solidFill>
                  <a:schemeClr val="tx1"/>
                </a:solidFill>
              </a:defRPr>
            </a:lvl1pPr>
            <a:lvl2pPr marL="539750" indent="-179705">
              <a:lnSpc>
                <a:spcPct val="100000"/>
              </a:lnSpc>
              <a:spcAft>
                <a:spcPts val="0"/>
              </a:spcAft>
              <a:buClrTx/>
              <a:buFont typeface="Arial" panose="020B0604020202020204" pitchFamily="34" charset="0"/>
              <a:buChar char="•"/>
              <a:defRPr sz="2000">
                <a:solidFill>
                  <a:schemeClr val="tx1"/>
                </a:solidFill>
              </a:defRPr>
            </a:lvl2pPr>
            <a:lvl3pPr marL="720090">
              <a:defRPr sz="1800">
                <a:solidFill>
                  <a:schemeClr val="tx1"/>
                </a:solidFill>
              </a:defRPr>
            </a:lvl3pPr>
            <a:lvl4pPr marL="899795">
              <a:defRPr sz="1800">
                <a:solidFill>
                  <a:schemeClr val="tx1"/>
                </a:solidFill>
              </a:defRPr>
            </a:lvl4pPr>
            <a:lvl5pPr marL="1080135">
              <a:defRPr sz="1800">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1036800" y="450000"/>
            <a:ext cx="10576800" cy="699594"/>
          </a:xfrm>
        </p:spPr>
        <p:txBody>
          <a:bodyPr/>
          <a:lstStyle>
            <a:lvl1pPr>
              <a:defRPr>
                <a:solidFill>
                  <a:schemeClr val="accent1"/>
                </a:solidFill>
              </a:defRPr>
            </a:lvl1pPr>
          </a:lstStyle>
          <a:p>
            <a:r>
              <a:rPr lang="zh-CN" altLang="en-US" dirty="0" smtClean="0"/>
              <a:t>单击此处编辑母版标题样式</a:t>
            </a:r>
            <a:endParaRPr lang="en-US" dirty="0"/>
          </a:p>
        </p:txBody>
      </p:sp>
      <p:sp>
        <p:nvSpPr>
          <p:cNvPr id="3" name="KSO_BC1"/>
          <p:cNvSpPr>
            <a:spLocks noGrp="1"/>
          </p:cNvSpPr>
          <p:nvPr>
            <p:ph idx="1"/>
          </p:nvPr>
        </p:nvSpPr>
        <p:spPr>
          <a:xfrm>
            <a:off x="1702800" y="1666800"/>
            <a:ext cx="9910800" cy="456480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A64F10-D2C0-4CBA-8702-3615A4924EE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5187950" y="2269864"/>
            <a:ext cx="6925161" cy="770200"/>
          </a:xfrm>
        </p:spPr>
        <p:txBody>
          <a:bodyPr anchor="ctr" anchorCtr="1">
            <a:normAutofit/>
          </a:bodyPr>
          <a:lstStyle>
            <a:lvl1pPr algn="ctr">
              <a:defRPr sz="3600">
                <a:solidFill>
                  <a:schemeClr val="accent1"/>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5187949" y="3144043"/>
            <a:ext cx="6925161" cy="485775"/>
          </a:xfrm>
          <a:prstGeom prst="rect">
            <a:avLst/>
          </a:prstGeom>
          <a:noFill/>
          <a:ln>
            <a:noFill/>
          </a:ln>
        </p:spPr>
        <p:txBody>
          <a:bodyPr anchor="ctr">
            <a:normAutofit/>
          </a:bodyPr>
          <a:lstStyle>
            <a:lvl1pPr marL="0" indent="0" algn="ctr">
              <a:buNone/>
              <a:defRPr sz="1800">
                <a:solidFill>
                  <a:schemeClr val="tx2">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smtClean="0"/>
              <a:t>单击此处添加您的副标题</a:t>
            </a:r>
            <a:endParaRPr lang="en-US" altLang="zh-CN" dirty="0"/>
          </a:p>
        </p:txBody>
      </p:sp>
      <p:cxnSp>
        <p:nvCxnSpPr>
          <p:cNvPr id="7" name="直接连接符 2"/>
          <p:cNvCxnSpPr>
            <a:cxnSpLocks noChangeShapeType="1"/>
          </p:cNvCxnSpPr>
          <p:nvPr userDrawn="1"/>
        </p:nvCxnSpPr>
        <p:spPr bwMode="auto">
          <a:xfrm>
            <a:off x="5194300" y="3040063"/>
            <a:ext cx="6997700" cy="0"/>
          </a:xfrm>
          <a:prstGeom prst="line">
            <a:avLst/>
          </a:prstGeom>
          <a:noFill/>
          <a:ln w="19050" cmpd="sng">
            <a:solidFill>
              <a:schemeClr val="accent1"/>
            </a:solidFill>
            <a:round/>
          </a:ln>
          <a:extLst>
            <a:ext uri="{909E8E84-426E-40DD-AFC4-6F175D3DCCD1}">
              <a14:hiddenFill xmlns:a14="http://schemas.microsoft.com/office/drawing/2010/main">
                <a:noFill/>
              </a14:hiddenFill>
            </a:ext>
          </a:extLst>
        </p:spPr>
      </p:cxnSp>
      <p:sp>
        <p:nvSpPr>
          <p:cNvPr id="8" name="文本占位符 22"/>
          <p:cNvSpPr>
            <a:spLocks noChangeArrowheads="1"/>
          </p:cNvSpPr>
          <p:nvPr userDrawn="1"/>
        </p:nvSpPr>
        <p:spPr bwMode="auto">
          <a:xfrm>
            <a:off x="3222625" y="1901825"/>
            <a:ext cx="765175" cy="766763"/>
          </a:xfrm>
          <a:prstGeom prst="ellipse">
            <a:avLst/>
          </a:prstGeom>
          <a:solidFill>
            <a:schemeClr val="accent1">
              <a:lumMod val="40000"/>
              <a:lumOff val="60000"/>
              <a:alpha val="85999"/>
            </a:schemeClr>
          </a:solidFill>
          <a:ln>
            <a:noFill/>
          </a:ln>
        </p:spPr>
        <p:txBody>
          <a:bodyPr lIns="0" tIns="0" rIns="0" bIns="0" anchor="ct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685800" indent="-22860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lnSpc>
                <a:spcPct val="90000"/>
              </a:lnSpc>
              <a:spcBef>
                <a:spcPts val="1000"/>
              </a:spcBef>
              <a:buClrTx/>
              <a:buSzTx/>
              <a:buFont typeface="Arial" panose="020B0604020202020204" pitchFamily="34" charset="0"/>
              <a:buNone/>
            </a:pPr>
            <a:r>
              <a:rPr lang="en-US" sz="1800">
                <a:solidFill>
                  <a:schemeClr val="accent1">
                    <a:lumMod val="50000"/>
                  </a:schemeClr>
                </a:solidFill>
                <a:latin typeface="Baskerville Old Face" pitchFamily="18" charset="0"/>
                <a:ea typeface="黑体" panose="02010609060101010101" pitchFamily="49" charset="-122"/>
              </a:rPr>
              <a:t>Part</a:t>
            </a:r>
            <a:endParaRPr lang="zh-CN" altLang="en-US" sz="1800">
              <a:solidFill>
                <a:schemeClr val="accent1">
                  <a:lumMod val="50000"/>
                </a:schemeClr>
              </a:solidFill>
              <a:latin typeface="Baskerville Old Face" pitchFamily="18" charset="0"/>
              <a:ea typeface="黑体" panose="02010609060101010101" pitchFamily="49" charset="-122"/>
            </a:endParaRPr>
          </a:p>
        </p:txBody>
      </p:sp>
      <p:sp>
        <p:nvSpPr>
          <p:cNvPr id="9" name="任意多边形 4"/>
          <p:cNvSpPr/>
          <p:nvPr userDrawn="1"/>
        </p:nvSpPr>
        <p:spPr bwMode="auto">
          <a:xfrm>
            <a:off x="3422650" y="3048000"/>
            <a:ext cx="1765300" cy="677863"/>
          </a:xfrm>
          <a:custGeom>
            <a:avLst/>
            <a:gdLst>
              <a:gd name="T0" fmla="*/ 1807014 w 1807014"/>
              <a:gd name="T1" fmla="*/ 0 h 693278"/>
              <a:gd name="T2" fmla="*/ 1770122 w 1807014"/>
              <a:gd name="T3" fmla="*/ 118847 h 693278"/>
              <a:gd name="T4" fmla="*/ 903507 w 1807014"/>
              <a:gd name="T5" fmla="*/ 693278 h 693278"/>
              <a:gd name="T6" fmla="*/ 36892 w 1807014"/>
              <a:gd name="T7" fmla="*/ 118847 h 693278"/>
              <a:gd name="T8" fmla="*/ 0 w 1807014"/>
              <a:gd name="T9" fmla="*/ 0 h 693278"/>
            </a:gdLst>
            <a:ahLst/>
            <a:cxnLst>
              <a:cxn ang="0">
                <a:pos x="T0" y="T1"/>
              </a:cxn>
              <a:cxn ang="0">
                <a:pos x="T2" y="T3"/>
              </a:cxn>
              <a:cxn ang="0">
                <a:pos x="T4" y="T5"/>
              </a:cxn>
              <a:cxn ang="0">
                <a:pos x="T6" y="T7"/>
              </a:cxn>
              <a:cxn ang="0">
                <a:pos x="T8" y="T9"/>
              </a:cxn>
            </a:cxnLst>
            <a:rect l="0" t="0" r="r" b="b"/>
            <a:pathLst>
              <a:path w="1807014" h="693278">
                <a:moveTo>
                  <a:pt x="1807014" y="0"/>
                </a:moveTo>
                <a:lnTo>
                  <a:pt x="1770122" y="118847"/>
                </a:lnTo>
                <a:cubicBezTo>
                  <a:pt x="1627342" y="456416"/>
                  <a:pt x="1293086" y="693278"/>
                  <a:pt x="903507" y="693278"/>
                </a:cubicBezTo>
                <a:cubicBezTo>
                  <a:pt x="513929" y="693278"/>
                  <a:pt x="179672" y="456416"/>
                  <a:pt x="36892" y="118847"/>
                </a:cubicBezTo>
                <a:lnTo>
                  <a:pt x="0" y="0"/>
                </a:lnTo>
              </a:path>
            </a:pathLst>
          </a:custGeom>
          <a:noFill/>
          <a:ln w="19050" cap="flat" cmpd="sng">
            <a:solidFill>
              <a:schemeClr val="accent1"/>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cxnSp>
        <p:nvCxnSpPr>
          <p:cNvPr id="10" name="直接连接符 5"/>
          <p:cNvCxnSpPr>
            <a:cxnSpLocks noChangeShapeType="1"/>
          </p:cNvCxnSpPr>
          <p:nvPr userDrawn="1"/>
        </p:nvCxnSpPr>
        <p:spPr bwMode="auto">
          <a:xfrm flipV="1">
            <a:off x="0" y="3049588"/>
            <a:ext cx="3432175" cy="25400"/>
          </a:xfrm>
          <a:prstGeom prst="line">
            <a:avLst/>
          </a:prstGeom>
          <a:noFill/>
          <a:ln w="19050" cmpd="sng">
            <a:solidFill>
              <a:schemeClr val="accent1"/>
            </a:solidFill>
            <a:round/>
          </a:ln>
          <a:extLst>
            <a:ext uri="{909E8E84-426E-40DD-AFC4-6F175D3DCCD1}">
              <a14:hiddenFill xmlns:a14="http://schemas.microsoft.com/office/drawing/2010/main">
                <a:noFill/>
              </a14:hiddenFill>
            </a:ext>
          </a:extLst>
        </p:spPr>
      </p:cxnSp>
      <p:sp>
        <p:nvSpPr>
          <p:cNvPr id="11" name="文本占位符 7"/>
          <p:cNvSpPr/>
          <p:nvPr userDrawn="1"/>
        </p:nvSpPr>
        <p:spPr bwMode="auto">
          <a:xfrm>
            <a:off x="3579813" y="2090738"/>
            <a:ext cx="1471612" cy="1471612"/>
          </a:xfrm>
          <a:prstGeom prst="ellipse">
            <a:avLst/>
          </a:prstGeom>
          <a:noFill/>
          <a:ln w="38100" cmpd="sng">
            <a:solidFill>
              <a:schemeClr val="accent1"/>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685800" indent="-22860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90000"/>
              </a:lnSpc>
              <a:spcBef>
                <a:spcPts val="1000"/>
              </a:spcBef>
              <a:buClrTx/>
              <a:buSzTx/>
              <a:buFont typeface="Arial" panose="020B0604020202020204" pitchFamily="34" charset="0"/>
              <a:buNone/>
            </a:pPr>
            <a:endParaRPr lang="zh-CN" altLang="en-US" sz="7200" i="1" dirty="0">
              <a:solidFill>
                <a:schemeClr val="accent1"/>
              </a:solidFill>
              <a:latin typeface="Baskerville Old Face" pitchFamily="18" charset="0"/>
            </a:endParaRPr>
          </a:p>
        </p:txBody>
      </p:sp>
      <p:sp>
        <p:nvSpPr>
          <p:cNvPr id="4" name="日期占位符 3"/>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A64F10-D2C0-4CBA-8702-3615A4924EE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673200" y="182435"/>
            <a:ext cx="10591200" cy="699594"/>
          </a:xfrm>
        </p:spPr>
        <p:txBody>
          <a:bodyPr lIns="90000" tIns="46800" rIns="90000" bIns="46800"/>
          <a:lstStyle>
            <a:lvl1pPr>
              <a:defRPr>
                <a:solidFill>
                  <a:schemeClr val="accent1"/>
                </a:solidFill>
              </a:defRPr>
            </a:lvl1pPr>
          </a:lstStyle>
          <a:p>
            <a:r>
              <a:rPr lang="zh-CN" altLang="en-US" dirty="0" smtClean="0"/>
              <a:t>单击此处编辑母版标题样式</a:t>
            </a:r>
            <a:endParaRPr lang="en-US" dirty="0"/>
          </a:p>
        </p:txBody>
      </p:sp>
      <p:sp>
        <p:nvSpPr>
          <p:cNvPr id="3" name="KSO_BC1"/>
          <p:cNvSpPr>
            <a:spLocks noGrp="1"/>
          </p:cNvSpPr>
          <p:nvPr>
            <p:ph sz="half" idx="1"/>
          </p:nvPr>
        </p:nvSpPr>
        <p:spPr>
          <a:xfrm>
            <a:off x="673200" y="1252800"/>
            <a:ext cx="10591200" cy="2120400"/>
          </a:xfrm>
        </p:spPr>
        <p:txBody>
          <a:bodyPr anchor="ctr" anchorCtr="0">
            <a:normAutofit/>
          </a:bodyPr>
          <a:lstStyle>
            <a:lvl1pPr>
              <a:defRPr sz="2400">
                <a:solidFill>
                  <a:schemeClr val="tx1"/>
                </a:solidFill>
              </a:defRPr>
            </a:lvl1pPr>
            <a:lvl2pPr>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KSO_BC2"/>
          <p:cNvSpPr>
            <a:spLocks noGrp="1"/>
          </p:cNvSpPr>
          <p:nvPr>
            <p:ph sz="half" idx="2"/>
          </p:nvPr>
        </p:nvSpPr>
        <p:spPr>
          <a:xfrm>
            <a:off x="673200" y="3970800"/>
            <a:ext cx="10591200" cy="2343600"/>
          </a:xfrm>
        </p:spPr>
        <p:txBody>
          <a:bodyPr anchor="ctr" anchorCtr="0">
            <a:normAutofit/>
          </a:bodyPr>
          <a:lstStyle>
            <a:lvl1pPr>
              <a:defRPr sz="2400">
                <a:solidFill>
                  <a:schemeClr val="tx1"/>
                </a:solidFill>
              </a:defRPr>
            </a:lvl1pPr>
            <a:lvl2pPr>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A64F10-D2C0-4CBA-8702-3615A4924EE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6" y="118532"/>
            <a:ext cx="10515598" cy="717022"/>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KSO_BC1"/>
          <p:cNvSpPr>
            <a:spLocks noGrp="1"/>
          </p:cNvSpPr>
          <p:nvPr>
            <p:ph sz="half" idx="2"/>
          </p:nvPr>
        </p:nvSpPr>
        <p:spPr>
          <a:xfrm>
            <a:off x="1099435" y="2200274"/>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KSO_BC2"/>
          <p:cNvSpPr>
            <a:spLocks noGrp="1"/>
          </p:cNvSpPr>
          <p:nvPr>
            <p:ph sz="quarter" idx="4"/>
          </p:nvPr>
        </p:nvSpPr>
        <p:spPr>
          <a:xfrm>
            <a:off x="6431846" y="2200274"/>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2A64F10-D2C0-4CBA-8702-3615A4924EE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36D2AF4F-F5A6-4E67-9CC6-E601D90B335B}"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301FE64-EAE3-448D-9A97-7E2C81DACF21}" type="slidenum">
              <a:rPr lang="zh-CN" altLang="en-US" smtClean="0"/>
            </a:fld>
            <a:endParaRPr lang="zh-CN" altLang="en-US"/>
          </a:p>
        </p:txBody>
      </p:sp>
      <p:sp>
        <p:nvSpPr>
          <p:cNvPr id="6" name="矩形 2"/>
          <p:cNvSpPr>
            <a:spLocks noChangeArrowheads="1"/>
          </p:cNvSpPr>
          <p:nvPr userDrawn="1"/>
        </p:nvSpPr>
        <p:spPr bwMode="auto">
          <a:xfrm>
            <a:off x="0" y="2609850"/>
            <a:ext cx="12192000"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spcBef>
                <a:spcPct val="0"/>
              </a:spcBef>
              <a:buClrTx/>
              <a:buSzTx/>
              <a:buFont typeface="Arial" panose="020B0604020202020204" pitchFamily="34" charset="0"/>
              <a:buNone/>
            </a:pPr>
            <a:endParaRPr lang="zh-CN" altLang="zh-CN" sz="1800">
              <a:solidFill>
                <a:srgbClr val="FFFFFF"/>
              </a:solidFill>
              <a:latin typeface="Arial Narrow" panose="020B0606020202030204" pitchFamily="34" charset="0"/>
            </a:endParaRPr>
          </a:p>
        </p:txBody>
      </p:sp>
      <p:sp>
        <p:nvSpPr>
          <p:cNvPr id="2" name="标题 1"/>
          <p:cNvSpPr>
            <a:spLocks noGrp="1"/>
          </p:cNvSpPr>
          <p:nvPr>
            <p:ph type="title" hasCustomPrompt="1"/>
          </p:nvPr>
        </p:nvSpPr>
        <p:spPr>
          <a:xfrm>
            <a:off x="3378200" y="2793726"/>
            <a:ext cx="5435600" cy="775248"/>
          </a:xfrm>
        </p:spPr>
        <p:txBody>
          <a:bodyPr>
            <a:noAutofit/>
          </a:bodyPr>
          <a:lstStyle>
            <a:lvl1pPr algn="ctr">
              <a:defRPr sz="5400">
                <a:solidFill>
                  <a:schemeClr val="bg1"/>
                </a:solidFill>
              </a:defRPr>
            </a:lvl1pPr>
          </a:lstStyle>
          <a:p>
            <a:r>
              <a:rPr lang="zh-CN" altLang="en-US" dirty="0" smtClean="0"/>
              <a:t>编辑标题样式</a:t>
            </a:r>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2A64F10-D2C0-4CBA-8702-3615A4924EE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713600" y="698400"/>
            <a:ext cx="8751600" cy="493200"/>
          </a:xfrm>
        </p:spPr>
        <p:txBody>
          <a:bodyPr lIns="0" tIns="0" rIns="0" bIns="0" anchor="ctr" anchorCtr="0"/>
          <a:lstStyle>
            <a:lvl1pPr>
              <a:defRPr sz="3200"/>
            </a:lvl1pPr>
          </a:lstStyle>
          <a:p>
            <a:r>
              <a:rPr lang="zh-CN" altLang="en-US" dirty="0" smtClean="0"/>
              <a:t>单击此处编辑母版标题样式</a:t>
            </a:r>
            <a:endParaRPr lang="en-US" dirty="0"/>
          </a:p>
        </p:txBody>
      </p:sp>
      <p:sp>
        <p:nvSpPr>
          <p:cNvPr id="3" name="KSO_BC1"/>
          <p:cNvSpPr>
            <a:spLocks noGrp="1"/>
          </p:cNvSpPr>
          <p:nvPr>
            <p:ph type="pic" idx="1"/>
          </p:nvPr>
        </p:nvSpPr>
        <p:spPr>
          <a:xfrm>
            <a:off x="1807200" y="1627200"/>
            <a:ext cx="3592800" cy="4406400"/>
          </a:xfr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6235200" y="1674000"/>
            <a:ext cx="4356000" cy="4474800"/>
          </a:xfrm>
        </p:spPr>
        <p:txBody>
          <a:bodyPr lIns="0" tIns="0" rIns="0" bIns="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A64F10-D2C0-4CBA-8702-3615A4924EE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372995" y="365124"/>
            <a:ext cx="1182511" cy="6089463"/>
          </a:xfrm>
        </p:spPr>
        <p:txBody>
          <a:bodyPr vert="eaVert" lIns="0" tIns="0" rIns="0" bIns="0" anchor="ctr" anchorCtr="1"/>
          <a:lstStyle>
            <a:lvl1pPr algn="l">
              <a:lnSpc>
                <a:spcPct val="100000"/>
              </a:lnSpc>
              <a:defRPr/>
            </a:lvl1pPr>
          </a:lstStyle>
          <a:p>
            <a:r>
              <a:rPr lang="zh-CN" altLang="en-US" dirty="0" smtClean="0"/>
              <a:t>单击此处编辑母版标题样式</a:t>
            </a:r>
            <a:endParaRPr lang="en-US" dirty="0"/>
          </a:p>
        </p:txBody>
      </p:sp>
      <p:sp>
        <p:nvSpPr>
          <p:cNvPr id="3" name="KSO_BC1"/>
          <p:cNvSpPr>
            <a:spLocks noGrp="1"/>
          </p:cNvSpPr>
          <p:nvPr>
            <p:ph type="body" orient="vert" idx="1"/>
          </p:nvPr>
        </p:nvSpPr>
        <p:spPr>
          <a:xfrm>
            <a:off x="699247" y="365124"/>
            <a:ext cx="9549569" cy="608946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日期占位符 5"/>
          <p:cNvSpPr>
            <a:spLocks noGrp="1"/>
          </p:cNvSpPr>
          <p:nvPr>
            <p:ph type="dt" sz="half" idx="10"/>
          </p:nvPr>
        </p:nvSpPr>
        <p:spPr/>
        <p:txBody>
          <a:bodyPr/>
          <a:lstStyle/>
          <a:p>
            <a:fld id="{B8FE7691-8AD8-43AB-853C-2A2E61F99596}"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12A64F10-D2C0-4CBA-8702-3615A4924EE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l="9961" t="8221" b="26117"/>
          <a:stretch>
            <a:fillRect/>
          </a:stretch>
        </p:blipFill>
        <p:spPr>
          <a:xfrm>
            <a:off x="-26505" y="-19878"/>
            <a:ext cx="12218505" cy="6877878"/>
          </a:xfrm>
          <a:prstGeom prst="rect">
            <a:avLst/>
          </a:prstGeom>
        </p:spPr>
      </p:pic>
      <p:sp>
        <p:nvSpPr>
          <p:cNvPr id="8" name="矩形 7"/>
          <p:cNvSpPr/>
          <p:nvPr/>
        </p:nvSpPr>
        <p:spPr>
          <a:xfrm>
            <a:off x="0" y="-19878"/>
            <a:ext cx="12192000" cy="6877878"/>
          </a:xfrm>
          <a:prstGeom prst="rect">
            <a:avLst/>
          </a:prstGeom>
          <a:solidFill>
            <a:srgbClr val="FFFFF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a:p>
        </p:txBody>
      </p:sp>
      <p:sp>
        <p:nvSpPr>
          <p:cNvPr id="2" name="KSO_BT1"/>
          <p:cNvSpPr>
            <a:spLocks noGrp="1"/>
          </p:cNvSpPr>
          <p:nvPr>
            <p:ph type="title"/>
            <p:custDataLst>
              <p:tags r:id="rId12"/>
            </p:custDataLst>
          </p:nvPr>
        </p:nvSpPr>
        <p:spPr>
          <a:xfrm>
            <a:off x="558798" y="182435"/>
            <a:ext cx="11056060" cy="699594"/>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KSO_BC1"/>
          <p:cNvSpPr>
            <a:spLocks noGrp="1"/>
          </p:cNvSpPr>
          <p:nvPr>
            <p:ph type="body" idx="1"/>
            <p:custDataLst>
              <p:tags r:id="rId13"/>
            </p:custDataLst>
          </p:nvPr>
        </p:nvSpPr>
        <p:spPr>
          <a:xfrm>
            <a:off x="558799" y="1017918"/>
            <a:ext cx="11056060" cy="5201912"/>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E7691-8AD8-43AB-853C-2A2E61F9959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64F10-D2C0-4CBA-8702-3615A4924EE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200" b="1" i="0" kern="1200" baseline="0">
          <a:solidFill>
            <a:schemeClr val="accent1">
              <a:lumMod val="75000"/>
            </a:schemeClr>
          </a:solidFill>
          <a:effectLst/>
          <a:latin typeface="+mj-lt"/>
          <a:ea typeface="+mn-ea"/>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5" Type="http://schemas.openxmlformats.org/officeDocument/2006/relationships/notesSlide" Target="../notesSlides/notesSlide1.xml"></Relationship><Relationship Id="rId3" Type="http://schemas.openxmlformats.org/officeDocument/2006/relationships/tags" Target="../tags/tag5.xml"></Relationship><Relationship Id="rId2" Type="http://schemas.openxmlformats.org/officeDocument/2006/relationships/tags" Target="../tags/tag4.xml"></Relationship><Relationship Id="rId1" Type="http://schemas.openxmlformats.org/officeDocument/2006/relationships/tags" Target="../tags/tag3.xml"></Relationship><Relationship Id="rId6" Type="http://schemas.openxmlformats.org/officeDocument/2006/relationships/slideLayout" Target="../slideLayouts/slideLayout1.xml"></Relationship></Relationships>
</file>

<file path=ppt/slides/_rels/slide10.xml.rels><?xml version="1.0" encoding="UTF-8"?>
<Relationships xmlns="http://schemas.openxmlformats.org/package/2006/relationships"><Relationship Id="rId4" Type="http://schemas.openxmlformats.org/officeDocument/2006/relationships/notesSlide" Target="../notesSlides/notesSlide10.xml"></Relationship><Relationship Id="rId3" Type="http://schemas.openxmlformats.org/officeDocument/2006/relationships/slideLayout" Target="../slideLayouts/slideLayout7.xml"></Relationship><Relationship Id="rId2" Type="http://schemas.openxmlformats.org/officeDocument/2006/relationships/tags" Target="../tags/tag67.xml"></Relationship><Relationship Id="rId1" Type="http://schemas.openxmlformats.org/officeDocument/2006/relationships/image" Target="../media/image4.png"></Relationship></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xml"/><Relationship Id="rId1" Type="http://schemas.openxmlformats.org/officeDocument/2006/relationships/image" Target="../media/image8.png"/></Relationships>
</file>

<file path=ppt/slides/_rels/slide12.xml.rels><?xml version="1.0" encoding="UTF-8"?>
<Relationships xmlns="http://schemas.openxmlformats.org/package/2006/relationships"><Relationship Id="rId5" Type="http://schemas.openxmlformats.org/officeDocument/2006/relationships/notesSlide" Target="../notesSlides/notesSlide12.xml"></Relationship><Relationship Id="rId3" Type="http://schemas.openxmlformats.org/officeDocument/2006/relationships/tags" Target="../tags/tag69.xml"></Relationship><Relationship Id="rId2" Type="http://schemas.openxmlformats.org/officeDocument/2006/relationships/image" Target="../media/image10.png"></Relationship><Relationship Id="rId1" Type="http://schemas.openxmlformats.org/officeDocument/2006/relationships/image" Target="../media/image9.png"></Relationship><Relationship Id="rId6" Type="http://schemas.openxmlformats.org/officeDocument/2006/relationships/slideLayout" Target="../slideLayouts/slideLayout7.xml"></Relationship></Relationships>
</file>

<file path=ppt/slides/_rels/slide13.xml.rels><?xml version="1.0" encoding="UTF-8"?>
<Relationships xmlns="http://schemas.openxmlformats.org/package/2006/relationships"><Relationship Id="rId6" Type="http://schemas.openxmlformats.org/officeDocument/2006/relationships/notesSlide" Target="../notesSlides/notesSlide13.xml"></Relationship><Relationship Id="rId4" Type="http://schemas.openxmlformats.org/officeDocument/2006/relationships/tags" Target="../tags/tag70.xml"></Relationship><Relationship Id="rId3" Type="http://schemas.openxmlformats.org/officeDocument/2006/relationships/image" Target="../media/image13.png"></Relationship><Relationship Id="rId2" Type="http://schemas.openxmlformats.org/officeDocument/2006/relationships/image" Target="../media/image12.png"></Relationship><Relationship Id="rId1" Type="http://schemas.openxmlformats.org/officeDocument/2006/relationships/image" Target="../media/image11.png"></Relationship><Relationship Id="rId7" Type="http://schemas.openxmlformats.org/officeDocument/2006/relationships/slideLayout" Target="../slideLayouts/slideLayout7.xml"></Relationship></Relationships>
</file>

<file path=ppt/slides/_rels/slide14.xml.rels><?xml version="1.0" encoding="UTF-8"?>
<Relationships xmlns="http://schemas.openxmlformats.org/package/2006/relationships"><Relationship Id="rId6" Type="http://schemas.openxmlformats.org/officeDocument/2006/relationships/notesSlide" Target="../notesSlides/notesSlide14.xml"></Relationship><Relationship Id="rId5" Type="http://schemas.openxmlformats.org/officeDocument/2006/relationships/slideLayout" Target="../slideLayouts/slideLayout3.xml"></Relationship><Relationship Id="rId4" Type="http://schemas.openxmlformats.org/officeDocument/2006/relationships/tags" Target="../tags/tag74.xml"></Relationship><Relationship Id="rId3" Type="http://schemas.openxmlformats.org/officeDocument/2006/relationships/tags" Target="../tags/tag73.xml"></Relationship><Relationship Id="rId2" Type="http://schemas.openxmlformats.org/officeDocument/2006/relationships/tags" Target="../tags/tag72.xml"></Relationship><Relationship Id="rId1" Type="http://schemas.openxmlformats.org/officeDocument/2006/relationships/tags" Target="../tags/tag71.xml"></Relationship></Relationships>
</file>

<file path=ppt/slides/_rels/slide15.xml.rels><?xml version="1.0" encoding="UTF-8"?>
<Relationships xmlns="http://schemas.openxmlformats.org/package/2006/relationships"><Relationship Id="rId3" Type="http://schemas.openxmlformats.org/officeDocument/2006/relationships/notesSlide" Target="../notesSlides/notesSlide15.xml"></Relationship><Relationship Id="rId2" Type="http://schemas.openxmlformats.org/officeDocument/2006/relationships/slideLayout" Target="../slideLayouts/slideLayout7.xml"></Relationship><Relationship Id="rId1" Type="http://schemas.openxmlformats.org/officeDocument/2006/relationships/tags" Target="../tags/tag75.xml"></Relationship></Relationships>
</file>

<file path=ppt/slides/_rels/slide16.xml.rels><?xml version="1.0" encoding="UTF-8"?>
<Relationships xmlns="http://schemas.openxmlformats.org/package/2006/relationships"><Relationship Id="rId4" Type="http://schemas.openxmlformats.org/officeDocument/2006/relationships/notesSlide" Target="../notesSlides/notesSlide16.xml"></Relationship><Relationship Id="rId3" Type="http://schemas.openxmlformats.org/officeDocument/2006/relationships/slideLayout" Target="../slideLayouts/slideLayout7.xml"></Relationship><Relationship Id="rId2" Type="http://schemas.openxmlformats.org/officeDocument/2006/relationships/tags" Target="../tags/tag76.xml"></Relationship><Relationship Id="rId1" Type="http://schemas.openxmlformats.org/officeDocument/2006/relationships/image" Target="../media/image14.png"></Relationship></Relationships>
</file>

<file path=ppt/slides/_rels/slide17.xml.rels><?xml version="1.0" encoding="UTF-8"?>
<Relationships xmlns="http://schemas.openxmlformats.org/package/2006/relationships"><Relationship Id="rId5" Type="http://schemas.openxmlformats.org/officeDocument/2006/relationships/tags" Target="../tags/tag77.xml"></Relationship><Relationship Id="rId3" Type="http://schemas.openxmlformats.org/officeDocument/2006/relationships/image" Target="../media/image17.png"></Relationship><Relationship Id="rId2" Type="http://schemas.openxmlformats.org/officeDocument/2006/relationships/image" Target="../media/image16.png"></Relationship><Relationship Id="rId1" Type="http://schemas.openxmlformats.org/officeDocument/2006/relationships/image" Target="../media/image15.png"></Relationship><Relationship Id="rId6" Type="http://schemas.openxmlformats.org/officeDocument/2006/relationships/slideLayout" Target="../slideLayouts/slideLayout7.xml"></Relationship></Relationships>
</file>

<file path=ppt/slides/_rels/slide18.xml.rels><?xml version="1.0" encoding="UTF-8"?>
<Relationships xmlns="http://schemas.openxmlformats.org/package/2006/relationships"><Relationship Id="rId5" Type="http://schemas.openxmlformats.org/officeDocument/2006/relationships/notesSlide" Target="../notesSlides/notesSlide18.xml"></Relationship><Relationship Id="rId3" Type="http://schemas.openxmlformats.org/officeDocument/2006/relationships/tags" Target="../tags/tag78.xml"></Relationship><Relationship Id="rId2" Type="http://schemas.openxmlformats.org/officeDocument/2006/relationships/image" Target="../media/image19.png"></Relationship><Relationship Id="rId1" Type="http://schemas.openxmlformats.org/officeDocument/2006/relationships/image" Target="../media/image14.png"></Relationship><Relationship Id="rId6" Type="http://schemas.openxmlformats.org/officeDocument/2006/relationships/slideLayout" Target="../slideLayouts/slideLayout7.xml"></Relationship></Relationships>
</file>

<file path=ppt/slides/_rels/slide19.xml.rels><?xml version="1.0" encoding="UTF-8"?>
<Relationships xmlns="http://schemas.openxmlformats.org/package/2006/relationships"><Relationship Id="rId4" Type="http://schemas.openxmlformats.org/officeDocument/2006/relationships/notesSlide" Target="../notesSlides/notesSlide19.xml"></Relationship><Relationship Id="rId3" Type="http://schemas.openxmlformats.org/officeDocument/2006/relationships/slideLayout" Target="../slideLayouts/slideLayout7.xml"></Relationship><Relationship Id="rId2" Type="http://schemas.openxmlformats.org/officeDocument/2006/relationships/tags" Target="../tags/tag79.xml"></Relationship><Relationship Id="rId1" Type="http://schemas.openxmlformats.org/officeDocument/2006/relationships/image" Target="../media/image20.png"></Relationship></Relationships>
</file>

<file path=ppt/slides/_rels/slide2.xml.rels><?xml version="1.0" encoding="UTF-8"?>
<Relationships xmlns="http://schemas.openxmlformats.org/package/2006/relationships"><Relationship Id="rId9" Type="http://schemas.openxmlformats.org/officeDocument/2006/relationships/tags" Target="../tags/tag14.xml"></Relationship><Relationship Id="rId8" Type="http://schemas.openxmlformats.org/officeDocument/2006/relationships/tags" Target="../tags/tag13.xml"></Relationship><Relationship Id="rId7" Type="http://schemas.openxmlformats.org/officeDocument/2006/relationships/tags" Target="../tags/tag12.xml"></Relationship><Relationship Id="rId6" Type="http://schemas.openxmlformats.org/officeDocument/2006/relationships/tags" Target="../tags/tag11.xml"></Relationship><Relationship Id="rId5" Type="http://schemas.openxmlformats.org/officeDocument/2006/relationships/tags" Target="../tags/tag10.xml"></Relationship><Relationship Id="rId4" Type="http://schemas.openxmlformats.org/officeDocument/2006/relationships/tags" Target="../tags/tag9.xml"></Relationship><Relationship Id="rId3" Type="http://schemas.openxmlformats.org/officeDocument/2006/relationships/tags" Target="../tags/tag8.xml"></Relationship><Relationship Id="rId22" Type="http://schemas.openxmlformats.org/officeDocument/2006/relationships/notesSlide" Target="../notesSlides/notesSlide2.xml"></Relationship><Relationship Id="rId21" Type="http://schemas.openxmlformats.org/officeDocument/2006/relationships/slideLayout" Target="../slideLayouts/slideLayout7.xml"></Relationship><Relationship Id="rId20" Type="http://schemas.openxmlformats.org/officeDocument/2006/relationships/tags" Target="../tags/tag25.xml"></Relationship><Relationship Id="rId2" Type="http://schemas.openxmlformats.org/officeDocument/2006/relationships/tags" Target="../tags/tag7.xml"></Relationship><Relationship Id="rId19" Type="http://schemas.openxmlformats.org/officeDocument/2006/relationships/tags" Target="../tags/tag24.xml"></Relationship><Relationship Id="rId18" Type="http://schemas.openxmlformats.org/officeDocument/2006/relationships/tags" Target="../tags/tag23.xml"></Relationship><Relationship Id="rId17" Type="http://schemas.openxmlformats.org/officeDocument/2006/relationships/tags" Target="../tags/tag22.xml"></Relationship><Relationship Id="rId16" Type="http://schemas.openxmlformats.org/officeDocument/2006/relationships/tags" Target="../tags/tag21.xml"></Relationship><Relationship Id="rId15" Type="http://schemas.openxmlformats.org/officeDocument/2006/relationships/tags" Target="../tags/tag20.xml"></Relationship><Relationship Id="rId14" Type="http://schemas.openxmlformats.org/officeDocument/2006/relationships/tags" Target="../tags/tag19.xml"></Relationship><Relationship Id="rId13" Type="http://schemas.openxmlformats.org/officeDocument/2006/relationships/tags" Target="../tags/tag18.xml"></Relationship><Relationship Id="rId12" Type="http://schemas.openxmlformats.org/officeDocument/2006/relationships/tags" Target="../tags/tag17.xml"></Relationship><Relationship Id="rId11" Type="http://schemas.openxmlformats.org/officeDocument/2006/relationships/tags" Target="../tags/tag16.xml"></Relationship><Relationship Id="rId10" Type="http://schemas.openxmlformats.org/officeDocument/2006/relationships/tags" Target="../tags/tag15.xml"></Relationship><Relationship Id="rId1" Type="http://schemas.openxmlformats.org/officeDocument/2006/relationships/tags" Target="../tags/tag6.xml"></Relationship></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0.xml"/><Relationship Id="rId2" Type="http://schemas.openxmlformats.org/officeDocument/2006/relationships/image" Target="../media/image22.png"/><Relationship Id="rId1" Type="http://schemas.openxmlformats.org/officeDocument/2006/relationships/image" Target="../media/image21.png"/></Relationships>
</file>

<file path=ppt/slides/_rels/slide21.xml.rels><?xml version="1.0" encoding="UTF-8"?>
<Relationships xmlns="http://schemas.openxmlformats.org/package/2006/relationships"><Relationship Id="rId4" Type="http://schemas.openxmlformats.org/officeDocument/2006/relationships/notesSlide" Target="../notesSlides/notesSlide21.xml"></Relationship><Relationship Id="rId3" Type="http://schemas.openxmlformats.org/officeDocument/2006/relationships/slideLayout" Target="../slideLayouts/slideLayout7.xml"></Relationship><Relationship Id="rId2" Type="http://schemas.openxmlformats.org/officeDocument/2006/relationships/tags" Target="../tags/tag81.xml"></Relationship><Relationship Id="rId1" Type="http://schemas.openxmlformats.org/officeDocument/2006/relationships/image" Target="../media/image23.png"></Relationship></Relationships>
</file>

<file path=ppt/slides/_rels/slide22.xml.rels><?xml version="1.0" encoding="UTF-8"?>
<Relationships xmlns="http://schemas.openxmlformats.org/package/2006/relationships"><Relationship Id="rId5" Type="http://schemas.openxmlformats.org/officeDocument/2006/relationships/notesSlide" Target="../notesSlides/notesSlide22.xml"></Relationship><Relationship Id="rId4" Type="http://schemas.openxmlformats.org/officeDocument/2006/relationships/slideLayout" Target="../slideLayouts/slideLayout7.xml"></Relationship><Relationship Id="rId3" Type="http://schemas.openxmlformats.org/officeDocument/2006/relationships/tags" Target="../tags/tag82.xml"></Relationship><Relationship Id="rId2" Type="http://schemas.openxmlformats.org/officeDocument/2006/relationships/image" Target="../media/image25.png"></Relationship><Relationship Id="rId1" Type="http://schemas.openxmlformats.org/officeDocument/2006/relationships/image" Target="../media/image24.png"></Relationship></Relationships>
</file>

<file path=ppt/slides/_rels/slide23.xml.rels><?xml version="1.0" encoding="UTF-8"?>
<Relationships xmlns="http://schemas.openxmlformats.org/package/2006/relationships"><Relationship Id="rId6" Type="http://schemas.openxmlformats.org/officeDocument/2006/relationships/notesSlide" Target="../notesSlides/notesSlide23.xml"></Relationship><Relationship Id="rId4" Type="http://schemas.openxmlformats.org/officeDocument/2006/relationships/tags" Target="../tags/tag83.xml"></Relationship><Relationship Id="rId3" Type="http://schemas.openxmlformats.org/officeDocument/2006/relationships/image" Target="../media/image28.png"></Relationship><Relationship Id="rId2" Type="http://schemas.openxmlformats.org/officeDocument/2006/relationships/image" Target="../media/image27.png"></Relationship><Relationship Id="rId1" Type="http://schemas.openxmlformats.org/officeDocument/2006/relationships/image" Target="../media/image26.png"></Relationship><Relationship Id="rId7" Type="http://schemas.openxmlformats.org/officeDocument/2006/relationships/slideLayout" Target="../slideLayouts/slideLayout7.xml"></Relationship></Relationships>
</file>

<file path=ppt/slides/_rels/slide24.xml.rels><?xml version="1.0" encoding="UTF-8"?>
<Relationships xmlns="http://schemas.openxmlformats.org/package/2006/relationships"><Relationship Id="rId6" Type="http://schemas.openxmlformats.org/officeDocument/2006/relationships/notesSlide" Target="../notesSlides/notesSlide24.xml"></Relationship><Relationship Id="rId5" Type="http://schemas.openxmlformats.org/officeDocument/2006/relationships/slideLayout" Target="../slideLayouts/slideLayout3.xml"></Relationship><Relationship Id="rId4" Type="http://schemas.openxmlformats.org/officeDocument/2006/relationships/tags" Target="../tags/tag87.xml"></Relationship><Relationship Id="rId3" Type="http://schemas.openxmlformats.org/officeDocument/2006/relationships/tags" Target="../tags/tag86.xml"></Relationship><Relationship Id="rId2" Type="http://schemas.openxmlformats.org/officeDocument/2006/relationships/tags" Target="../tags/tag85.xml"></Relationship><Relationship Id="rId1" Type="http://schemas.openxmlformats.org/officeDocument/2006/relationships/tags" Target="../tags/tag84.xml"></Relationship></Relationships>
</file>

<file path=ppt/slides/_rels/slide25.xml.rels><?xml version="1.0" encoding="UTF-8"?>
<Relationships xmlns="http://schemas.openxmlformats.org/package/2006/relationships"><Relationship Id="rId7" Type="http://schemas.openxmlformats.org/officeDocument/2006/relationships/notesSlide" Target="../notesSlides/notesSlide25.xml"></Relationship><Relationship Id="rId5" Type="http://schemas.openxmlformats.org/officeDocument/2006/relationships/tags" Target="../tags/tag90.xml"></Relationship><Relationship Id="rId4" Type="http://schemas.openxmlformats.org/officeDocument/2006/relationships/image" Target="../media/image30.png"></Relationship><Relationship Id="rId3" Type="http://schemas.openxmlformats.org/officeDocument/2006/relationships/image" Target="../media/image29.png"></Relationship><Relationship Id="rId2" Type="http://schemas.openxmlformats.org/officeDocument/2006/relationships/tags" Target="../tags/tag89.xml"></Relationship><Relationship Id="rId1" Type="http://schemas.openxmlformats.org/officeDocument/2006/relationships/tags" Target="../tags/tag88.xml"></Relationship><Relationship Id="rId8" Type="http://schemas.openxmlformats.org/officeDocument/2006/relationships/slideLayout" Target="../slideLayouts/slideLayout7.xml"></Relationship></Relationships>
</file>

<file path=ppt/slides/_rels/slide26.xml.rels><?xml version="1.0" encoding="UTF-8"?>
<Relationships xmlns="http://schemas.openxmlformats.org/package/2006/relationships"><Relationship Id="rId1" Type="http://schemas.openxmlformats.org/officeDocument/2006/relationships/tags" Target="../tags/tag91.xml"></Relationship><Relationship Id="rId2" Type="http://schemas.openxmlformats.org/officeDocument/2006/relationships/slideLayout" Target="../slideLayouts/slideLayout2.xml"></Relationship></Relationships>
</file>

<file path=ppt/slides/_rels/slide27.xml.rels><?xml version="1.0" encoding="UTF-8"?>
<Relationships xmlns="http://schemas.openxmlformats.org/package/2006/relationships"><Relationship Id="rId6" Type="http://schemas.openxmlformats.org/officeDocument/2006/relationships/notesSlide" Target="../notesSlides/notesSlide27.xml"></Relationship><Relationship Id="rId5" Type="http://schemas.openxmlformats.org/officeDocument/2006/relationships/slideLayout" Target="../slideLayouts/slideLayout3.xml"></Relationship><Relationship Id="rId4" Type="http://schemas.openxmlformats.org/officeDocument/2006/relationships/tags" Target="../tags/tag95.xml"></Relationship><Relationship Id="rId3" Type="http://schemas.openxmlformats.org/officeDocument/2006/relationships/tags" Target="../tags/tag94.xml"></Relationship><Relationship Id="rId2" Type="http://schemas.openxmlformats.org/officeDocument/2006/relationships/tags" Target="../tags/tag93.xml"></Relationship><Relationship Id="rId1" Type="http://schemas.openxmlformats.org/officeDocument/2006/relationships/tags" Target="../tags/tag92.xml"></Relationship></Relationships>
</file>

<file path=ppt/slides/_rels/slide28.xml.rels><?xml version="1.0" encoding="UTF-8"?>
<Relationships xmlns="http://schemas.openxmlformats.org/package/2006/relationships"><Relationship Id="rId5" Type="http://schemas.openxmlformats.org/officeDocument/2006/relationships/notesSlide" Target="../notesSlides/notesSlide28.xml"></Relationship><Relationship Id="rId4" Type="http://schemas.openxmlformats.org/officeDocument/2006/relationships/slideLayout" Target="../slideLayouts/slideLayout7.xml"></Relationship><Relationship Id="rId3" Type="http://schemas.openxmlformats.org/officeDocument/2006/relationships/tags" Target="../tags/tag97.xml"></Relationship><Relationship Id="rId2" Type="http://schemas.openxmlformats.org/officeDocument/2006/relationships/image" Target="../media/image31.png"></Relationship><Relationship Id="rId1" Type="http://schemas.openxmlformats.org/officeDocument/2006/relationships/tags" Target="../tags/tag96.xml"></Relationship></Relationships>
</file>

<file path=ppt/slides/_rels/slide29.xml.rels><?xml version="1.0" encoding="UTF-8"?>
<Relationships xmlns="http://schemas.openxmlformats.org/package/2006/relationships"><Relationship Id="rId9" Type="http://schemas.openxmlformats.org/officeDocument/2006/relationships/tags" Target="../tags/tag106.xml"></Relationship><Relationship Id="rId8" Type="http://schemas.openxmlformats.org/officeDocument/2006/relationships/tags" Target="../tags/tag105.xml"></Relationship><Relationship Id="rId7" Type="http://schemas.openxmlformats.org/officeDocument/2006/relationships/tags" Target="../tags/tag104.xml"></Relationship><Relationship Id="rId6" Type="http://schemas.openxmlformats.org/officeDocument/2006/relationships/tags" Target="../tags/tag103.xml"></Relationship><Relationship Id="rId5" Type="http://schemas.openxmlformats.org/officeDocument/2006/relationships/tags" Target="../tags/tag102.xml"></Relationship><Relationship Id="rId4" Type="http://schemas.openxmlformats.org/officeDocument/2006/relationships/tags" Target="../tags/tag101.xml"></Relationship><Relationship Id="rId3" Type="http://schemas.openxmlformats.org/officeDocument/2006/relationships/tags" Target="../tags/tag100.xml"></Relationship><Relationship Id="rId26" Type="http://schemas.openxmlformats.org/officeDocument/2006/relationships/notesSlide" Target="../notesSlides/notesSlide29.xml"></Relationship><Relationship Id="rId24" Type="http://schemas.openxmlformats.org/officeDocument/2006/relationships/tags" Target="../tags/tag119.xml"></Relationship><Relationship Id="rId23" Type="http://schemas.openxmlformats.org/officeDocument/2006/relationships/image" Target="../media/image33.png"></Relationship><Relationship Id="rId22" Type="http://schemas.openxmlformats.org/officeDocument/2006/relationships/image" Target="../media/image32.png"></Relationship><Relationship Id="rId21" Type="http://schemas.openxmlformats.org/officeDocument/2006/relationships/tags" Target="../tags/tag118.xml"></Relationship><Relationship Id="rId20" Type="http://schemas.openxmlformats.org/officeDocument/2006/relationships/tags" Target="../tags/tag117.xml"></Relationship><Relationship Id="rId2" Type="http://schemas.openxmlformats.org/officeDocument/2006/relationships/tags" Target="../tags/tag99.xml"></Relationship><Relationship Id="rId19" Type="http://schemas.openxmlformats.org/officeDocument/2006/relationships/tags" Target="../tags/tag116.xml"></Relationship><Relationship Id="rId18" Type="http://schemas.openxmlformats.org/officeDocument/2006/relationships/tags" Target="../tags/tag115.xml"></Relationship><Relationship Id="rId17" Type="http://schemas.openxmlformats.org/officeDocument/2006/relationships/tags" Target="../tags/tag114.xml"></Relationship><Relationship Id="rId16" Type="http://schemas.openxmlformats.org/officeDocument/2006/relationships/tags" Target="../tags/tag113.xml"></Relationship><Relationship Id="rId15" Type="http://schemas.openxmlformats.org/officeDocument/2006/relationships/tags" Target="../tags/tag112.xml"></Relationship><Relationship Id="rId14" Type="http://schemas.openxmlformats.org/officeDocument/2006/relationships/tags" Target="../tags/tag111.xml"></Relationship><Relationship Id="rId13" Type="http://schemas.openxmlformats.org/officeDocument/2006/relationships/tags" Target="../tags/tag110.xml"></Relationship><Relationship Id="rId12" Type="http://schemas.openxmlformats.org/officeDocument/2006/relationships/tags" Target="../tags/tag109.xml"></Relationship><Relationship Id="rId11" Type="http://schemas.openxmlformats.org/officeDocument/2006/relationships/tags" Target="../tags/tag108.xml"></Relationship><Relationship Id="rId10" Type="http://schemas.openxmlformats.org/officeDocument/2006/relationships/tags" Target="../tags/tag107.xml"></Relationship><Relationship Id="rId1" Type="http://schemas.openxmlformats.org/officeDocument/2006/relationships/tags" Target="../tags/tag98.xml"></Relationship><Relationship Id="rId27" Type="http://schemas.openxmlformats.org/officeDocument/2006/relationships/slideLayout" Target="../slideLayouts/slideLayout4.xml"></Relationship></Relationships>
</file>

<file path=ppt/slides/_rels/slide3.xml.rels><?xml version="1.0" encoding="UTF-8"?>
<Relationships xmlns="http://schemas.openxmlformats.org/package/2006/relationships"><Relationship Id="rId9" Type="http://schemas.openxmlformats.org/officeDocument/2006/relationships/tags" Target="../tags/tag34.xml"></Relationship><Relationship Id="rId8" Type="http://schemas.openxmlformats.org/officeDocument/2006/relationships/tags" Target="../tags/tag33.xml"></Relationship><Relationship Id="rId7" Type="http://schemas.openxmlformats.org/officeDocument/2006/relationships/tags" Target="../tags/tag32.xml"></Relationship><Relationship Id="rId6" Type="http://schemas.openxmlformats.org/officeDocument/2006/relationships/tags" Target="../tags/tag31.xml"></Relationship><Relationship Id="rId5" Type="http://schemas.openxmlformats.org/officeDocument/2006/relationships/tags" Target="../tags/tag30.xml"></Relationship><Relationship Id="rId4" Type="http://schemas.openxmlformats.org/officeDocument/2006/relationships/tags" Target="../tags/tag29.xml"></Relationship><Relationship Id="rId3" Type="http://schemas.openxmlformats.org/officeDocument/2006/relationships/tags" Target="../tags/tag28.xml"></Relationship><Relationship Id="rId25" Type="http://schemas.openxmlformats.org/officeDocument/2006/relationships/notesSlide" Target="../notesSlides/notesSlide3.xml"></Relationship><Relationship Id="rId24" Type="http://schemas.openxmlformats.org/officeDocument/2006/relationships/slideLayout" Target="../slideLayouts/slideLayout7.xml"></Relationship><Relationship Id="rId23" Type="http://schemas.openxmlformats.org/officeDocument/2006/relationships/tags" Target="../tags/tag48.xml"></Relationship><Relationship Id="rId22" Type="http://schemas.openxmlformats.org/officeDocument/2006/relationships/tags" Target="../tags/tag47.xml"></Relationship><Relationship Id="rId21" Type="http://schemas.openxmlformats.org/officeDocument/2006/relationships/tags" Target="../tags/tag46.xml"></Relationship><Relationship Id="rId20" Type="http://schemas.openxmlformats.org/officeDocument/2006/relationships/tags" Target="../tags/tag45.xml"></Relationship><Relationship Id="rId2" Type="http://schemas.openxmlformats.org/officeDocument/2006/relationships/tags" Target="../tags/tag27.xml"></Relationship><Relationship Id="rId19" Type="http://schemas.openxmlformats.org/officeDocument/2006/relationships/tags" Target="../tags/tag44.xml"></Relationship><Relationship Id="rId18" Type="http://schemas.openxmlformats.org/officeDocument/2006/relationships/tags" Target="../tags/tag43.xml"></Relationship><Relationship Id="rId17" Type="http://schemas.openxmlformats.org/officeDocument/2006/relationships/tags" Target="../tags/tag42.xml"></Relationship><Relationship Id="rId16" Type="http://schemas.openxmlformats.org/officeDocument/2006/relationships/tags" Target="../tags/tag41.xml"></Relationship><Relationship Id="rId15" Type="http://schemas.openxmlformats.org/officeDocument/2006/relationships/tags" Target="../tags/tag40.xml"></Relationship><Relationship Id="rId14" Type="http://schemas.openxmlformats.org/officeDocument/2006/relationships/tags" Target="../tags/tag39.xml"></Relationship><Relationship Id="rId13" Type="http://schemas.openxmlformats.org/officeDocument/2006/relationships/tags" Target="../tags/tag38.xml"></Relationship><Relationship Id="rId12" Type="http://schemas.openxmlformats.org/officeDocument/2006/relationships/tags" Target="../tags/tag37.xml"></Relationship><Relationship Id="rId11" Type="http://schemas.openxmlformats.org/officeDocument/2006/relationships/tags" Target="../tags/tag36.xml"></Relationship><Relationship Id="rId10" Type="http://schemas.openxmlformats.org/officeDocument/2006/relationships/tags" Target="../tags/tag35.xml"></Relationship><Relationship Id="rId1" Type="http://schemas.openxmlformats.org/officeDocument/2006/relationships/tags" Target="../tags/tag26.xml"></Relationship></Relationships>
</file>

<file path=ppt/slides/_rels/slide30.xml.rels><?xml version="1.0" encoding="UTF-8"?>
<Relationships xmlns="http://schemas.openxmlformats.org/package/2006/relationships"><Relationship Id="rId1" Type="http://schemas.openxmlformats.org/officeDocument/2006/relationships/tags" Target="../tags/tag120.xml"></Relationship><Relationship Id="rId2" Type="http://schemas.openxmlformats.org/officeDocument/2006/relationships/slideLayout" Target="../slideLayouts/slideLayout2.xml"></Relationship></Relationships>
</file>

<file path=ppt/slides/_rels/slide31.xml.rels><?xml version="1.0" encoding="UTF-8"?>
<Relationships xmlns="http://schemas.openxmlformats.org/package/2006/relationships"><Relationship Id="rId9" Type="http://schemas.openxmlformats.org/officeDocument/2006/relationships/tags" Target="../tags/tag129.xml"></Relationship><Relationship Id="rId8" Type="http://schemas.openxmlformats.org/officeDocument/2006/relationships/tags" Target="../tags/tag128.xml"></Relationship><Relationship Id="rId7" Type="http://schemas.openxmlformats.org/officeDocument/2006/relationships/tags" Target="../tags/tag127.xml"></Relationship><Relationship Id="rId6" Type="http://schemas.openxmlformats.org/officeDocument/2006/relationships/tags" Target="../tags/tag126.xml"></Relationship><Relationship Id="rId5" Type="http://schemas.openxmlformats.org/officeDocument/2006/relationships/tags" Target="../tags/tag125.xml"></Relationship><Relationship Id="rId4" Type="http://schemas.openxmlformats.org/officeDocument/2006/relationships/tags" Target="../tags/tag124.xml"></Relationship><Relationship Id="rId3" Type="http://schemas.openxmlformats.org/officeDocument/2006/relationships/tags" Target="../tags/tag123.xml"></Relationship><Relationship Id="rId25" Type="http://schemas.openxmlformats.org/officeDocument/2006/relationships/notesSlide" Target="../notesSlides/notesSlide31.xml"></Relationship><Relationship Id="rId23" Type="http://schemas.openxmlformats.org/officeDocument/2006/relationships/tags" Target="../tags/tag139.xml"></Relationship><Relationship Id="rId22" Type="http://schemas.openxmlformats.org/officeDocument/2006/relationships/image" Target="../media/image37.png"></Relationship><Relationship Id="rId21" Type="http://schemas.openxmlformats.org/officeDocument/2006/relationships/image" Target="../media/image36.png"></Relationship><Relationship Id="rId20" Type="http://schemas.openxmlformats.org/officeDocument/2006/relationships/image" Target="../media/image35.png"></Relationship><Relationship Id="rId2" Type="http://schemas.openxmlformats.org/officeDocument/2006/relationships/tags" Target="../tags/tag122.xml"></Relationship><Relationship Id="rId19" Type="http://schemas.openxmlformats.org/officeDocument/2006/relationships/image" Target="../media/image34.png"></Relationship><Relationship Id="rId18" Type="http://schemas.openxmlformats.org/officeDocument/2006/relationships/tags" Target="../tags/tag138.xml"></Relationship><Relationship Id="rId17" Type="http://schemas.openxmlformats.org/officeDocument/2006/relationships/tags" Target="../tags/tag137.xml"></Relationship><Relationship Id="rId16" Type="http://schemas.openxmlformats.org/officeDocument/2006/relationships/tags" Target="../tags/tag136.xml"></Relationship><Relationship Id="rId15" Type="http://schemas.openxmlformats.org/officeDocument/2006/relationships/tags" Target="../tags/tag135.xml"></Relationship><Relationship Id="rId14" Type="http://schemas.openxmlformats.org/officeDocument/2006/relationships/tags" Target="../tags/tag134.xml"></Relationship><Relationship Id="rId13" Type="http://schemas.openxmlformats.org/officeDocument/2006/relationships/tags" Target="../tags/tag133.xml"></Relationship><Relationship Id="rId12" Type="http://schemas.openxmlformats.org/officeDocument/2006/relationships/tags" Target="../tags/tag132.xml"></Relationship><Relationship Id="rId11" Type="http://schemas.openxmlformats.org/officeDocument/2006/relationships/tags" Target="../tags/tag131.xml"></Relationship><Relationship Id="rId10" Type="http://schemas.openxmlformats.org/officeDocument/2006/relationships/tags" Target="../tags/tag130.xml"></Relationship><Relationship Id="rId1" Type="http://schemas.openxmlformats.org/officeDocument/2006/relationships/tags" Target="../tags/tag121.xml"></Relationship><Relationship Id="rId26" Type="http://schemas.openxmlformats.org/officeDocument/2006/relationships/slideLayout" Target="../slideLayouts/slideLayout4.xml"></Relationship></Relationships>
</file>

<file path=ppt/slides/_rels/slide32.xml.rels><?xml version="1.0" encoding="UTF-8"?>
<Relationships xmlns="http://schemas.openxmlformats.org/package/2006/relationships"><Relationship Id="rId1" Type="http://schemas.openxmlformats.org/officeDocument/2006/relationships/tags" Target="../tags/tag140.xml"></Relationship><Relationship Id="rId2" Type="http://schemas.openxmlformats.org/officeDocument/2006/relationships/slideLayout" Target="../slideLayouts/slideLayout2.xml"></Relationship></Relationships>
</file>

<file path=ppt/slides/_rels/slide33.xml.rels><?xml version="1.0" encoding="UTF-8"?>
<Relationships xmlns="http://schemas.openxmlformats.org/package/2006/relationships"><Relationship Id="rId6" Type="http://schemas.openxmlformats.org/officeDocument/2006/relationships/notesSlide" Target="../notesSlides/notesSlide33.xml"></Relationship><Relationship Id="rId5" Type="http://schemas.openxmlformats.org/officeDocument/2006/relationships/slideLayout" Target="../slideLayouts/slideLayout3.xml"></Relationship><Relationship Id="rId4" Type="http://schemas.openxmlformats.org/officeDocument/2006/relationships/tags" Target="../tags/tag144.xml"></Relationship><Relationship Id="rId3" Type="http://schemas.openxmlformats.org/officeDocument/2006/relationships/tags" Target="../tags/tag143.xml"></Relationship><Relationship Id="rId2" Type="http://schemas.openxmlformats.org/officeDocument/2006/relationships/tags" Target="../tags/tag142.xml"></Relationship><Relationship Id="rId1" Type="http://schemas.openxmlformats.org/officeDocument/2006/relationships/tags" Target="../tags/tag141.xml"></Relationship></Relationships>
</file>

<file path=ppt/slides/_rels/slide34.xml.rels><?xml version="1.0" encoding="UTF-8"?>
<Relationships xmlns="http://schemas.openxmlformats.org/package/2006/relationships"><Relationship Id="rId6" Type="http://schemas.openxmlformats.org/officeDocument/2006/relationships/notesSlide" Target="../notesSlides/notesSlide34.xml"></Relationship><Relationship Id="rId5" Type="http://schemas.openxmlformats.org/officeDocument/2006/relationships/slideLayout" Target="../slideLayouts/slideLayout7.xml"></Relationship><Relationship Id="rId4" Type="http://schemas.openxmlformats.org/officeDocument/2006/relationships/tags" Target="../tags/tag146.xml"></Relationship><Relationship Id="rId3" Type="http://schemas.openxmlformats.org/officeDocument/2006/relationships/image" Target="../media/image39.png"></Relationship><Relationship Id="rId2" Type="http://schemas.openxmlformats.org/officeDocument/2006/relationships/image" Target="../media/image38.png"></Relationship><Relationship Id="rId1" Type="http://schemas.openxmlformats.org/officeDocument/2006/relationships/tags" Target="../tags/tag145.xml"></Relationship></Relationships>
</file>

<file path=ppt/slides/_rels/slide35.xml.rels><?xml version="1.0" encoding="UTF-8"?>
<Relationships xmlns="http://schemas.openxmlformats.org/package/2006/relationships"><Relationship Id="rId4" Type="http://schemas.openxmlformats.org/officeDocument/2006/relationships/tags" Target="../tags/tag148.xml"></Relationship><Relationship Id="rId3" Type="http://schemas.openxmlformats.org/officeDocument/2006/relationships/image" Target="../media/image41.png"></Relationship><Relationship Id="rId2" Type="http://schemas.openxmlformats.org/officeDocument/2006/relationships/image" Target="../media/image40.png"></Relationship><Relationship Id="rId1" Type="http://schemas.openxmlformats.org/officeDocument/2006/relationships/tags" Target="../tags/tag147.xml"></Relationship><Relationship Id="rId5" Type="http://schemas.openxmlformats.org/officeDocument/2006/relationships/slideLayout" Target="../slideLayouts/slideLayout7.xml"></Relationship></Relationships>
</file>

<file path=ppt/slides/_rels/slide36.xml.rels><?xml version="1.0" encoding="UTF-8"?>
<Relationships xmlns="http://schemas.openxmlformats.org/package/2006/relationships"><Relationship Id="rId7" Type="http://schemas.openxmlformats.org/officeDocument/2006/relationships/notesSlide" Target="../notesSlides/notesSlide36.xml"></Relationship><Relationship Id="rId5" Type="http://schemas.openxmlformats.org/officeDocument/2006/relationships/tags" Target="../tags/tag150.xml"></Relationship><Relationship Id="rId4" Type="http://schemas.openxmlformats.org/officeDocument/2006/relationships/image" Target="../media/image44.png"></Relationship><Relationship Id="rId3" Type="http://schemas.openxmlformats.org/officeDocument/2006/relationships/image" Target="../media/image43.png"></Relationship><Relationship Id="rId2" Type="http://schemas.openxmlformats.org/officeDocument/2006/relationships/image" Target="../media/image42.png"></Relationship><Relationship Id="rId1" Type="http://schemas.openxmlformats.org/officeDocument/2006/relationships/tags" Target="../tags/tag149.xml"></Relationship><Relationship Id="rId8" Type="http://schemas.openxmlformats.org/officeDocument/2006/relationships/slideLayout" Target="../slideLayouts/slideLayout7.xml"></Relationship></Relationships>
</file>

<file path=ppt/slides/_rels/slide37.xml.rels><?xml version="1.0" encoding="UTF-8"?>
<Relationships xmlns="http://schemas.openxmlformats.org/package/2006/relationships"><Relationship Id="rId6" Type="http://schemas.openxmlformats.org/officeDocument/2006/relationships/notesSlide" Target="../notesSlides/notesSlide37.xml"></Relationship><Relationship Id="rId5" Type="http://schemas.openxmlformats.org/officeDocument/2006/relationships/slideLayout" Target="../slideLayouts/slideLayout3.xml"></Relationship><Relationship Id="rId4" Type="http://schemas.openxmlformats.org/officeDocument/2006/relationships/tags" Target="../tags/tag154.xml"></Relationship><Relationship Id="rId3" Type="http://schemas.openxmlformats.org/officeDocument/2006/relationships/tags" Target="../tags/tag153.xml"></Relationship><Relationship Id="rId2" Type="http://schemas.openxmlformats.org/officeDocument/2006/relationships/tags" Target="../tags/tag152.xml"></Relationship><Relationship Id="rId1" Type="http://schemas.openxmlformats.org/officeDocument/2006/relationships/tags" Target="../tags/tag151.xml"></Relationship></Relationships>
</file>

<file path=ppt/slides/_rels/slide38.xml.rels><?xml version="1.0" encoding="UTF-8"?>
<Relationships xmlns="http://schemas.openxmlformats.org/package/2006/relationships"><Relationship Id="rId9" Type="http://schemas.openxmlformats.org/officeDocument/2006/relationships/slideLayout" Target="../slideLayouts/slideLayout7.xml"></Relationship><Relationship Id="rId8" Type="http://schemas.openxmlformats.org/officeDocument/2006/relationships/tags" Target="../tags/tag161.xml"></Relationship><Relationship Id="rId7" Type="http://schemas.openxmlformats.org/officeDocument/2006/relationships/image" Target="../media/image45.png"></Relationship><Relationship Id="rId6" Type="http://schemas.openxmlformats.org/officeDocument/2006/relationships/tags" Target="../tags/tag160.xml"></Relationship><Relationship Id="rId5" Type="http://schemas.openxmlformats.org/officeDocument/2006/relationships/tags" Target="../tags/tag159.xml"></Relationship><Relationship Id="rId4" Type="http://schemas.openxmlformats.org/officeDocument/2006/relationships/tags" Target="../tags/tag158.xml"></Relationship><Relationship Id="rId3" Type="http://schemas.openxmlformats.org/officeDocument/2006/relationships/tags" Target="../tags/tag157.xml"></Relationship><Relationship Id="rId2" Type="http://schemas.openxmlformats.org/officeDocument/2006/relationships/tags" Target="../tags/tag156.xml"></Relationship><Relationship Id="rId10" Type="http://schemas.openxmlformats.org/officeDocument/2006/relationships/notesSlide" Target="../notesSlides/notesSlide38.xml"></Relationship><Relationship Id="rId1" Type="http://schemas.openxmlformats.org/officeDocument/2006/relationships/tags" Target="../tags/tag155.xml"></Relationship></Relationships>
</file>

<file path=ppt/slides/_rels/slide39.xml.rels><?xml version="1.0" encoding="UTF-8"?>
<Relationships xmlns="http://schemas.openxmlformats.org/package/2006/relationships"><Relationship Id="rId9" Type="http://schemas.openxmlformats.org/officeDocument/2006/relationships/notesSlide" Target="../notesSlides/notesSlide39.xml"></Relationship><Relationship Id="rId7" Type="http://schemas.openxmlformats.org/officeDocument/2006/relationships/tags" Target="../tags/tag165.xml"></Relationship><Relationship Id="rId6" Type="http://schemas.openxmlformats.org/officeDocument/2006/relationships/image" Target="../media/image48.png"></Relationship><Relationship Id="rId5" Type="http://schemas.openxmlformats.org/officeDocument/2006/relationships/image" Target="../media/image47.png"></Relationship><Relationship Id="rId4" Type="http://schemas.openxmlformats.org/officeDocument/2006/relationships/image" Target="../media/image46.png"></Relationship><Relationship Id="rId3" Type="http://schemas.openxmlformats.org/officeDocument/2006/relationships/tags" Target="../tags/tag164.xml"></Relationship><Relationship Id="rId2" Type="http://schemas.openxmlformats.org/officeDocument/2006/relationships/tags" Target="../tags/tag163.xml"></Relationship><Relationship Id="rId1" Type="http://schemas.openxmlformats.org/officeDocument/2006/relationships/tags" Target="../tags/tag162.xml"></Relationship><Relationship Id="rId10" Type="http://schemas.openxmlformats.org/officeDocument/2006/relationships/slideLayout" Target="../slideLayouts/slideLayout8.xml"></Relationship></Relationships>
</file>

<file path=ppt/slides/_rels/slide4.xml.rels><?xml version="1.0" encoding="UTF-8"?>
<Relationships xmlns="http://schemas.openxmlformats.org/package/2006/relationships"><Relationship Id="rId6" Type="http://schemas.openxmlformats.org/officeDocument/2006/relationships/notesSlide" Target="../notesSlides/notesSlide4.xml"></Relationship><Relationship Id="rId5" Type="http://schemas.openxmlformats.org/officeDocument/2006/relationships/slideLayout" Target="../slideLayouts/slideLayout3.xml"></Relationship><Relationship Id="rId4" Type="http://schemas.openxmlformats.org/officeDocument/2006/relationships/tags" Target="../tags/tag52.xml"></Relationship><Relationship Id="rId3" Type="http://schemas.openxmlformats.org/officeDocument/2006/relationships/tags" Target="../tags/tag51.xml"></Relationship><Relationship Id="rId2" Type="http://schemas.openxmlformats.org/officeDocument/2006/relationships/tags" Target="../tags/tag50.xml"></Relationship><Relationship Id="rId1" Type="http://schemas.openxmlformats.org/officeDocument/2006/relationships/tags" Target="../tags/tag49.xml"></Relationship></Relationships>
</file>

<file path=ppt/slides/_rels/slide40.xml.rels><?xml version="1.0" encoding="UTF-8"?>
<Relationships xmlns="http://schemas.openxmlformats.org/package/2006/relationships"><Relationship Id="rId9" Type="http://schemas.openxmlformats.org/officeDocument/2006/relationships/notesSlide" Target="../notesSlides/notesSlide40.xml"></Relationship><Relationship Id="rId8" Type="http://schemas.openxmlformats.org/officeDocument/2006/relationships/slideLayout" Target="../slideLayouts/slideLayout8.xml"></Relationship><Relationship Id="rId7" Type="http://schemas.openxmlformats.org/officeDocument/2006/relationships/tags" Target="../tags/tag169.xml"></Relationship><Relationship Id="rId6" Type="http://schemas.openxmlformats.org/officeDocument/2006/relationships/image" Target="../media/image51.png"></Relationship><Relationship Id="rId5" Type="http://schemas.openxmlformats.org/officeDocument/2006/relationships/image" Target="../media/image50.png"></Relationship><Relationship Id="rId4" Type="http://schemas.openxmlformats.org/officeDocument/2006/relationships/image" Target="../media/image49.png"></Relationship><Relationship Id="rId3" Type="http://schemas.openxmlformats.org/officeDocument/2006/relationships/tags" Target="../tags/tag168.xml"></Relationship><Relationship Id="rId2" Type="http://schemas.openxmlformats.org/officeDocument/2006/relationships/tags" Target="../tags/tag167.xml"></Relationship><Relationship Id="rId1" Type="http://schemas.openxmlformats.org/officeDocument/2006/relationships/tags" Target="../tags/tag166.xml"></Relationship></Relationships>
</file>

<file path=ppt/slides/_rels/slide41.xml.rels><?xml version="1.0" encoding="UTF-8"?>
<Relationships xmlns="http://schemas.openxmlformats.org/package/2006/relationships"><Relationship Id="rId6" Type="http://schemas.openxmlformats.org/officeDocument/2006/relationships/notesSlide" Target="../notesSlides/notesSlide41.xml"></Relationship><Relationship Id="rId5" Type="http://schemas.openxmlformats.org/officeDocument/2006/relationships/slideLayout" Target="../slideLayouts/slideLayout3.xml"></Relationship><Relationship Id="rId4" Type="http://schemas.openxmlformats.org/officeDocument/2006/relationships/tags" Target="../tags/tag173.xml"></Relationship><Relationship Id="rId3" Type="http://schemas.openxmlformats.org/officeDocument/2006/relationships/tags" Target="../tags/tag172.xml"></Relationship><Relationship Id="rId2" Type="http://schemas.openxmlformats.org/officeDocument/2006/relationships/tags" Target="../tags/tag171.xml"></Relationship><Relationship Id="rId1" Type="http://schemas.openxmlformats.org/officeDocument/2006/relationships/tags" Target="../tags/tag170.xml"></Relationship></Relationships>
</file>

<file path=ppt/slides/_rels/slide42.xml.rels><?xml version="1.0" encoding="UTF-8"?>
<Relationships xmlns="http://schemas.openxmlformats.org/package/2006/relationships"><Relationship Id="rId9" Type="http://schemas.openxmlformats.org/officeDocument/2006/relationships/notesSlide" Target="../notesSlides/notesSlide42.xml"></Relationship><Relationship Id="rId7" Type="http://schemas.openxmlformats.org/officeDocument/2006/relationships/tags" Target="../tags/tag177.xml"></Relationship><Relationship Id="rId6" Type="http://schemas.openxmlformats.org/officeDocument/2006/relationships/image" Target="../media/image54.png"></Relationship><Relationship Id="rId5" Type="http://schemas.openxmlformats.org/officeDocument/2006/relationships/image" Target="../media/image53.png"></Relationship><Relationship Id="rId4" Type="http://schemas.openxmlformats.org/officeDocument/2006/relationships/image" Target="../media/image52.png"></Relationship><Relationship Id="rId3" Type="http://schemas.openxmlformats.org/officeDocument/2006/relationships/tags" Target="../tags/tag176.xml"></Relationship><Relationship Id="rId2" Type="http://schemas.openxmlformats.org/officeDocument/2006/relationships/tags" Target="../tags/tag175.xml"></Relationship><Relationship Id="rId1" Type="http://schemas.openxmlformats.org/officeDocument/2006/relationships/tags" Target="../tags/tag174.xml"></Relationship><Relationship Id="rId10" Type="http://schemas.openxmlformats.org/officeDocument/2006/relationships/slideLayout" Target="../slideLayouts/slideLayout7.xml"></Relationship></Relationships>
</file>

<file path=ppt/slides/_rels/slide43.xml.rels><?xml version="1.0" encoding="UTF-8"?>
<Relationships xmlns="http://schemas.openxmlformats.org/package/2006/relationships"><Relationship Id="rId6" Type="http://schemas.openxmlformats.org/officeDocument/2006/relationships/notesSlide" Target="../notesSlides/notesSlide43.xml"></Relationship><Relationship Id="rId5" Type="http://schemas.openxmlformats.org/officeDocument/2006/relationships/slideLayout" Target="../slideLayouts/slideLayout7.xml"></Relationship><Relationship Id="rId4" Type="http://schemas.openxmlformats.org/officeDocument/2006/relationships/tags" Target="../tags/tag180.xml"></Relationship><Relationship Id="rId3" Type="http://schemas.openxmlformats.org/officeDocument/2006/relationships/image" Target="../media/image55.png"></Relationship><Relationship Id="rId2" Type="http://schemas.openxmlformats.org/officeDocument/2006/relationships/tags" Target="../tags/tag179.xml"></Relationship><Relationship Id="rId1" Type="http://schemas.openxmlformats.org/officeDocument/2006/relationships/tags" Target="../tags/tag178.xml"></Relationship></Relationships>
</file>

<file path=ppt/slides/_rels/slide44.xml.rels><?xml version="1.0" encoding="UTF-8"?>
<Relationships xmlns="http://schemas.openxmlformats.org/package/2006/relationships"><Relationship Id="rId6" Type="http://schemas.openxmlformats.org/officeDocument/2006/relationships/notesSlide" Target="../notesSlides/notesSlide44.xml"></Relationship><Relationship Id="rId5" Type="http://schemas.openxmlformats.org/officeDocument/2006/relationships/slideLayout" Target="../slideLayouts/slideLayout7.xml"></Relationship><Relationship Id="rId4" Type="http://schemas.openxmlformats.org/officeDocument/2006/relationships/tags" Target="../tags/tag183.xml"></Relationship><Relationship Id="rId3" Type="http://schemas.openxmlformats.org/officeDocument/2006/relationships/image" Target="../media/image56.png"></Relationship><Relationship Id="rId2" Type="http://schemas.openxmlformats.org/officeDocument/2006/relationships/tags" Target="../tags/tag182.xml"></Relationship><Relationship Id="rId1" Type="http://schemas.openxmlformats.org/officeDocument/2006/relationships/tags" Target="../tags/tag181.xml"></Relationship></Relationships>
</file>

<file path=ppt/slides/_rels/slide45.xml.rels><?xml version="1.0" encoding="UTF-8"?>
<Relationships xmlns="http://schemas.openxmlformats.org/package/2006/relationships"><Relationship Id="rId6" Type="http://schemas.openxmlformats.org/officeDocument/2006/relationships/notesSlide" Target="../notesSlides/notesSlide45.xml"></Relationship><Relationship Id="rId5" Type="http://schemas.openxmlformats.org/officeDocument/2006/relationships/slideLayout" Target="../slideLayouts/slideLayout3.xml"></Relationship><Relationship Id="rId4" Type="http://schemas.openxmlformats.org/officeDocument/2006/relationships/tags" Target="../tags/tag187.xml"></Relationship><Relationship Id="rId3" Type="http://schemas.openxmlformats.org/officeDocument/2006/relationships/tags" Target="../tags/tag186.xml"></Relationship><Relationship Id="rId2" Type="http://schemas.openxmlformats.org/officeDocument/2006/relationships/tags" Target="../tags/tag185.xml"></Relationship><Relationship Id="rId1" Type="http://schemas.openxmlformats.org/officeDocument/2006/relationships/tags" Target="../tags/tag184.xml"></Relationship></Relationships>
</file>

<file path=ppt/slides/_rels/slide46.xml.rels><?xml version="1.0" encoding="UTF-8"?>
<Relationships xmlns="http://schemas.openxmlformats.org/package/2006/relationships"><Relationship Id="rId6" Type="http://schemas.openxmlformats.org/officeDocument/2006/relationships/notesSlide" Target="../notesSlides/notesSlide46.xml"></Relationship><Relationship Id="rId5" Type="http://schemas.openxmlformats.org/officeDocument/2006/relationships/slideLayout" Target="../slideLayouts/slideLayout7.xml"></Relationship><Relationship Id="rId4" Type="http://schemas.openxmlformats.org/officeDocument/2006/relationships/tags" Target="../tags/tag189.xml"></Relationship><Relationship Id="rId3" Type="http://schemas.openxmlformats.org/officeDocument/2006/relationships/image" Target="../media/image58.png"></Relationship><Relationship Id="rId2" Type="http://schemas.openxmlformats.org/officeDocument/2006/relationships/image" Target="../media/image57.png"></Relationship><Relationship Id="rId1" Type="http://schemas.openxmlformats.org/officeDocument/2006/relationships/tags" Target="../tags/tag188.xml"></Relationship></Relationships>
</file>

<file path=ppt/slides/_rels/slide47.xml.rels><?xml version="1.0" encoding="UTF-8"?>
<Relationships xmlns="http://schemas.openxmlformats.org/package/2006/relationships"><Relationship Id="rId6" Type="http://schemas.openxmlformats.org/officeDocument/2006/relationships/notesSlide" Target="../notesSlides/notesSlide47.xml"></Relationship><Relationship Id="rId5" Type="http://schemas.openxmlformats.org/officeDocument/2006/relationships/slideLayout" Target="../slideLayouts/slideLayout7.xml"></Relationship><Relationship Id="rId4" Type="http://schemas.openxmlformats.org/officeDocument/2006/relationships/tags" Target="../tags/tag192.xml"></Relationship><Relationship Id="rId3" Type="http://schemas.openxmlformats.org/officeDocument/2006/relationships/image" Target="../media/image59.png"></Relationship><Relationship Id="rId2" Type="http://schemas.openxmlformats.org/officeDocument/2006/relationships/tags" Target="../tags/tag191.xml"></Relationship><Relationship Id="rId1" Type="http://schemas.openxmlformats.org/officeDocument/2006/relationships/tags" Target="../tags/tag190.xml"></Relationship></Relationships>
</file>

<file path=ppt/slides/_rels/slide48.xml.rels><?xml version="1.0" encoding="UTF-8"?>
<Relationships xmlns="http://schemas.openxmlformats.org/package/2006/relationships"><Relationship Id="rId6" Type="http://schemas.openxmlformats.org/officeDocument/2006/relationships/notesSlide" Target="../notesSlides/notesSlide48.xml"></Relationship><Relationship Id="rId5" Type="http://schemas.openxmlformats.org/officeDocument/2006/relationships/slideLayout" Target="../slideLayouts/slideLayout3.xml"></Relationship><Relationship Id="rId4" Type="http://schemas.openxmlformats.org/officeDocument/2006/relationships/tags" Target="../tags/tag196.xml"></Relationship><Relationship Id="rId3" Type="http://schemas.openxmlformats.org/officeDocument/2006/relationships/tags" Target="../tags/tag195.xml"></Relationship><Relationship Id="rId2" Type="http://schemas.openxmlformats.org/officeDocument/2006/relationships/tags" Target="../tags/tag194.xml"></Relationship><Relationship Id="rId1" Type="http://schemas.openxmlformats.org/officeDocument/2006/relationships/tags" Target="../tags/tag193.xml"></Relationship></Relationships>
</file>

<file path=ppt/slides/_rels/slide49.xml.rels><?xml version="1.0" encoding="UTF-8"?>
<Relationships xmlns="http://schemas.openxmlformats.org/package/2006/relationships"><Relationship Id="rId6" Type="http://schemas.openxmlformats.org/officeDocument/2006/relationships/notesSlide" Target="../notesSlides/notesSlide49.xml"></Relationship><Relationship Id="rId5" Type="http://schemas.openxmlformats.org/officeDocument/2006/relationships/slideLayout" Target="../slideLayouts/slideLayout7.xml"></Relationship><Relationship Id="rId4" Type="http://schemas.openxmlformats.org/officeDocument/2006/relationships/tags" Target="../tags/tag199.xml"></Relationship><Relationship Id="rId3" Type="http://schemas.openxmlformats.org/officeDocument/2006/relationships/image" Target="../media/image60.png"></Relationship><Relationship Id="rId2" Type="http://schemas.openxmlformats.org/officeDocument/2006/relationships/tags" Target="../tags/tag198.xml"></Relationship><Relationship Id="rId1" Type="http://schemas.openxmlformats.org/officeDocument/2006/relationships/tags" Target="../tags/tag197.xml"></Relationship></Relationships>
</file>

<file path=ppt/slides/_rels/slide5.xml.rels><?xml version="1.0" encoding="UTF-8"?>
<Relationships xmlns="http://schemas.openxmlformats.org/package/2006/relationships"><Relationship Id="rId9" Type="http://schemas.openxmlformats.org/officeDocument/2006/relationships/tags" Target="../tags/tag59.xml"></Relationship><Relationship Id="rId8" Type="http://schemas.openxmlformats.org/officeDocument/2006/relationships/tags" Target="../tags/tag58.xml"></Relationship><Relationship Id="rId7" Type="http://schemas.openxmlformats.org/officeDocument/2006/relationships/image" Target="../media/image3.png"></Relationship><Relationship Id="rId6" Type="http://schemas.openxmlformats.org/officeDocument/2006/relationships/tags" Target="../tags/tag57.xml"></Relationship><Relationship Id="rId5" Type="http://schemas.openxmlformats.org/officeDocument/2006/relationships/image" Target="../media/image2.png"></Relationship><Relationship Id="rId4" Type="http://schemas.openxmlformats.org/officeDocument/2006/relationships/tags" Target="../tags/tag56.xml"></Relationship><Relationship Id="rId3" Type="http://schemas.openxmlformats.org/officeDocument/2006/relationships/tags" Target="../tags/tag55.xml"></Relationship><Relationship Id="rId2" Type="http://schemas.openxmlformats.org/officeDocument/2006/relationships/tags" Target="../tags/tag54.xml"></Relationship><Relationship Id="rId11" Type="http://schemas.openxmlformats.org/officeDocument/2006/relationships/notesSlide" Target="../notesSlides/notesSlide5.xml"></Relationship><Relationship Id="rId10" Type="http://schemas.openxmlformats.org/officeDocument/2006/relationships/slideLayout" Target="../slideLayouts/slideLayout2.xml"></Relationship><Relationship Id="rId1" Type="http://schemas.openxmlformats.org/officeDocument/2006/relationships/tags" Target="../tags/tag53.xml"></Relationship></Relationships>
</file>

<file path=ppt/slides/_rels/slide50.xml.rels><?xml version="1.0" encoding="UTF-8"?>
<Relationships xmlns="http://schemas.openxmlformats.org/package/2006/relationships"><Relationship Id="rId5" Type="http://schemas.openxmlformats.org/officeDocument/2006/relationships/notesSlide" Target="../notesSlides/notesSlide50.xml"></Relationship><Relationship Id="rId4" Type="http://schemas.openxmlformats.org/officeDocument/2006/relationships/slideLayout" Target="../slideLayouts/slideLayout7.xml"></Relationship><Relationship Id="rId3" Type="http://schemas.openxmlformats.org/officeDocument/2006/relationships/tags" Target="../tags/tag201.xml"></Relationship><Relationship Id="rId2" Type="http://schemas.openxmlformats.org/officeDocument/2006/relationships/image" Target="../media/image61.png"></Relationship><Relationship Id="rId1" Type="http://schemas.openxmlformats.org/officeDocument/2006/relationships/tags" Target="../tags/tag200.xml"></Relationship></Relationships>
</file>

<file path=ppt/slides/_rels/slide51.xml.rels><?xml version="1.0" encoding="UTF-8"?>
<Relationships xmlns="http://schemas.openxmlformats.org/package/2006/relationships"><Relationship Id="rId6" Type="http://schemas.openxmlformats.org/officeDocument/2006/relationships/notesSlide" Target="../notesSlides/notesSlide51.xml"></Relationship><Relationship Id="rId5" Type="http://schemas.openxmlformats.org/officeDocument/2006/relationships/slideLayout" Target="../slideLayouts/slideLayout3.xml"></Relationship><Relationship Id="rId4" Type="http://schemas.openxmlformats.org/officeDocument/2006/relationships/tags" Target="../tags/tag205.xml"></Relationship><Relationship Id="rId3" Type="http://schemas.openxmlformats.org/officeDocument/2006/relationships/tags" Target="../tags/tag204.xml"></Relationship><Relationship Id="rId2" Type="http://schemas.openxmlformats.org/officeDocument/2006/relationships/tags" Target="../tags/tag203.xml"></Relationship><Relationship Id="rId1" Type="http://schemas.openxmlformats.org/officeDocument/2006/relationships/tags" Target="../tags/tag202.xml"></Relationship></Relationships>
</file>

<file path=ppt/slides/_rels/slide52.xml.rels><?xml version="1.0" encoding="UTF-8"?>
<Relationships xmlns="http://schemas.openxmlformats.org/package/2006/relationships"><Relationship Id="rId6" Type="http://schemas.openxmlformats.org/officeDocument/2006/relationships/notesSlide" Target="../notesSlides/notesSlide52.xml"></Relationship><Relationship Id="rId5" Type="http://schemas.openxmlformats.org/officeDocument/2006/relationships/slideLayout" Target="../slideLayouts/slideLayout7.xml"></Relationship><Relationship Id="rId4" Type="http://schemas.openxmlformats.org/officeDocument/2006/relationships/tags" Target="../tags/tag207.xml"></Relationship><Relationship Id="rId3" Type="http://schemas.openxmlformats.org/officeDocument/2006/relationships/image" Target="../media/image63.png"></Relationship><Relationship Id="rId2" Type="http://schemas.openxmlformats.org/officeDocument/2006/relationships/image" Target="../media/image62.png"></Relationship><Relationship Id="rId1" Type="http://schemas.openxmlformats.org/officeDocument/2006/relationships/tags" Target="../tags/tag206.xml"></Relationship></Relationships>
</file>

<file path=ppt/slides/_rels/slide53.xml.rels><?xml version="1.0" encoding="UTF-8"?>
<Relationships xmlns="http://schemas.openxmlformats.org/package/2006/relationships"><Relationship Id="rId6" Type="http://schemas.openxmlformats.org/officeDocument/2006/relationships/notesSlide" Target="../notesSlides/notesSlide53.xml"></Relationship><Relationship Id="rId5" Type="http://schemas.openxmlformats.org/officeDocument/2006/relationships/slideLayout" Target="../slideLayouts/slideLayout3.xml"></Relationship><Relationship Id="rId4" Type="http://schemas.openxmlformats.org/officeDocument/2006/relationships/tags" Target="../tags/tag211.xml"></Relationship><Relationship Id="rId3" Type="http://schemas.openxmlformats.org/officeDocument/2006/relationships/tags" Target="../tags/tag210.xml"></Relationship><Relationship Id="rId2" Type="http://schemas.openxmlformats.org/officeDocument/2006/relationships/tags" Target="../tags/tag209.xml"></Relationship><Relationship Id="rId1" Type="http://schemas.openxmlformats.org/officeDocument/2006/relationships/tags" Target="../tags/tag208.xml"></Relationship></Relationships>
</file>

<file path=ppt/slides/_rels/slide54.xml.rels><?xml version="1.0" encoding="UTF-8"?>
<Relationships xmlns="http://schemas.openxmlformats.org/package/2006/relationships"><Relationship Id="rId5" Type="http://schemas.openxmlformats.org/officeDocument/2006/relationships/notesSlide" Target="../notesSlides/notesSlide54.xml"></Relationship><Relationship Id="rId4" Type="http://schemas.openxmlformats.org/officeDocument/2006/relationships/slideLayout" Target="../slideLayouts/slideLayout7.xml"></Relationship><Relationship Id="rId3" Type="http://schemas.openxmlformats.org/officeDocument/2006/relationships/tags" Target="../tags/tag213.xml"></Relationship><Relationship Id="rId2" Type="http://schemas.openxmlformats.org/officeDocument/2006/relationships/image" Target="../media/image64.png"></Relationship><Relationship Id="rId1" Type="http://schemas.openxmlformats.org/officeDocument/2006/relationships/tags" Target="../tags/tag212.xml"></Relationship></Relationships>
</file>

<file path=ppt/slides/_rels/slide55.xml.rels><?xml version="1.0" encoding="UTF-8"?>
<Relationships xmlns="http://schemas.openxmlformats.org/package/2006/relationships"><Relationship Id="rId6" Type="http://schemas.openxmlformats.org/officeDocument/2006/relationships/notesSlide" Target="../notesSlides/notesSlide55.xml"></Relationship><Relationship Id="rId5" Type="http://schemas.openxmlformats.org/officeDocument/2006/relationships/slideLayout" Target="../slideLayouts/slideLayout3.xml"></Relationship><Relationship Id="rId4" Type="http://schemas.openxmlformats.org/officeDocument/2006/relationships/tags" Target="../tags/tag217.xml"></Relationship><Relationship Id="rId3" Type="http://schemas.openxmlformats.org/officeDocument/2006/relationships/tags" Target="../tags/tag216.xml"></Relationship><Relationship Id="rId2" Type="http://schemas.openxmlformats.org/officeDocument/2006/relationships/tags" Target="../tags/tag215.xml"></Relationship><Relationship Id="rId1" Type="http://schemas.openxmlformats.org/officeDocument/2006/relationships/tags" Target="../tags/tag214.xml"></Relationship></Relationships>
</file>

<file path=ppt/slides/_rels/slide56.xml.rels><?xml version="1.0" encoding="UTF-8"?>
<Relationships xmlns="http://schemas.openxmlformats.org/package/2006/relationships"><Relationship Id="rId5" Type="http://schemas.openxmlformats.org/officeDocument/2006/relationships/notesSlide" Target="../notesSlides/notesSlide56.xml"></Relationship><Relationship Id="rId4" Type="http://schemas.openxmlformats.org/officeDocument/2006/relationships/slideLayout" Target="../slideLayouts/slideLayout7.xml"></Relationship><Relationship Id="rId3" Type="http://schemas.openxmlformats.org/officeDocument/2006/relationships/tags" Target="../tags/tag219.xml"></Relationship><Relationship Id="rId2" Type="http://schemas.openxmlformats.org/officeDocument/2006/relationships/image" Target="../media/image65.png"></Relationship><Relationship Id="rId1" Type="http://schemas.openxmlformats.org/officeDocument/2006/relationships/tags" Target="../tags/tag218.xml"></Relationship></Relationships>
</file>

<file path=ppt/slides/_rels/slide57.xml.rels><?xml version="1.0" encoding="UTF-8"?>
<Relationships xmlns="http://schemas.openxmlformats.org/package/2006/relationships"><Relationship Id="rId6" Type="http://schemas.openxmlformats.org/officeDocument/2006/relationships/notesSlide" Target="../notesSlides/notesSlide57.xml"></Relationship><Relationship Id="rId5" Type="http://schemas.openxmlformats.org/officeDocument/2006/relationships/slideLayout" Target="../slideLayouts/slideLayout6.xml"></Relationship><Relationship Id="rId4" Type="http://schemas.openxmlformats.org/officeDocument/2006/relationships/tags" Target="../tags/tag223.xml"></Relationship><Relationship Id="rId3" Type="http://schemas.openxmlformats.org/officeDocument/2006/relationships/tags" Target="../tags/tag222.xml"></Relationship><Relationship Id="rId2" Type="http://schemas.openxmlformats.org/officeDocument/2006/relationships/tags" Target="../tags/tag221.xml"></Relationship><Relationship Id="rId1" Type="http://schemas.openxmlformats.org/officeDocument/2006/relationships/tags" Target="../tags/tag220.xml"></Relationship></Relationships>
</file>

<file path=ppt/slides/_rels/slide6.xml.rels><?xml version="1.0" encoding="UTF-8"?>
<Relationships xmlns="http://schemas.openxmlformats.org/package/2006/relationships"><Relationship Id="rId6" Type="http://schemas.openxmlformats.org/officeDocument/2006/relationships/notesSlide" Target="../notesSlides/notesSlide6.xml"></Relationship><Relationship Id="rId5" Type="http://schemas.openxmlformats.org/officeDocument/2006/relationships/slideLayout" Target="../slideLayouts/slideLayout3.xml"></Relationship><Relationship Id="rId4" Type="http://schemas.openxmlformats.org/officeDocument/2006/relationships/tags" Target="../tags/tag63.xml"></Relationship><Relationship Id="rId3" Type="http://schemas.openxmlformats.org/officeDocument/2006/relationships/tags" Target="../tags/tag62.xml"></Relationship><Relationship Id="rId2" Type="http://schemas.openxmlformats.org/officeDocument/2006/relationships/tags" Target="../tags/tag61.xml"></Relationship><Relationship Id="rId1" Type="http://schemas.openxmlformats.org/officeDocument/2006/relationships/tags" Target="../tags/tag60.xml"></Relationship></Relationships>
</file>

<file path=ppt/slides/_rels/slide7.xml.rels><?xml version="1.0" encoding="UTF-8"?>
<Relationships xmlns="http://schemas.openxmlformats.org/package/2006/relationships"><Relationship Id="rId3" Type="http://schemas.openxmlformats.org/officeDocument/2006/relationships/notesSlide" Target="../notesSlides/notesSlide7.xml"></Relationship><Relationship Id="rId2" Type="http://schemas.openxmlformats.org/officeDocument/2006/relationships/slideLayout" Target="../slideLayouts/slideLayout7.xml"></Relationship><Relationship Id="rId1" Type="http://schemas.openxmlformats.org/officeDocument/2006/relationships/tags" Target="../tags/tag64.xml"></Relationship></Relationships>
</file>

<file path=ppt/slides/_rels/slide8.xml.rels><?xml version="1.0" encoding="UTF-8"?>
<Relationships xmlns="http://schemas.openxmlformats.org/package/2006/relationships"><Relationship Id="rId4" Type="http://schemas.openxmlformats.org/officeDocument/2006/relationships/notesSlide" Target="../notesSlides/notesSlide8.xml"></Relationship><Relationship Id="rId3" Type="http://schemas.openxmlformats.org/officeDocument/2006/relationships/slideLayout" Target="../slideLayouts/slideLayout7.xml"></Relationship><Relationship Id="rId2" Type="http://schemas.openxmlformats.org/officeDocument/2006/relationships/tags" Target="../tags/tag65.xml"></Relationship><Relationship Id="rId1" Type="http://schemas.openxmlformats.org/officeDocument/2006/relationships/image" Target="../media/image4.png"></Relationship></Relationships>
</file>

<file path=ppt/slides/_rels/slide9.xml.rels><?xml version="1.0" encoding="UTF-8"?>
<Relationships xmlns="http://schemas.openxmlformats.org/package/2006/relationships"><Relationship Id="rId4" Type="http://schemas.openxmlformats.org/officeDocument/2006/relationships/tags" Target="../tags/tag66.xml"></Relationship><Relationship Id="rId3" Type="http://schemas.openxmlformats.org/officeDocument/2006/relationships/image" Target="../media/image7.png"></Relationship><Relationship Id="rId2" Type="http://schemas.openxmlformats.org/officeDocument/2006/relationships/image" Target="../media/image6.png"></Relationship><Relationship Id="rId1" Type="http://schemas.openxmlformats.org/officeDocument/2006/relationships/image" Target="../media/image5.png"></Relationship><Relationship Id="rId5" Type="http://schemas.openxmlformats.org/officeDocument/2006/relationships/slideLayout" Target="../slideLayouts/slideLayout7.xml"></Relationship></Relationships>
</file>

<file path=ppt/slides/slide1.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4098" name="Rectangle 2"/>
          <p:cNvSpPr>
            <a:spLocks noGrp="1" noChangeArrowheads="1"/>
          </p:cNvSpPr>
          <p:nvPr>
            <p:ph type="ctrTitle"/>
            <p:custDataLst>
              <p:tags r:id="rId1"/>
            </p:custDataLst>
          </p:nvPr>
        </p:nvSpPr>
        <p:spPr>
          <a:xfrm>
            <a:off x="171450" y="2056130"/>
            <a:ext cx="6860540" cy="1720850"/>
          </a:xfrm>
        </p:spPr>
        <p:txBody>
          <a:bodyPr wrap="square" lIns="91440" tIns="45720" rIns="91440" bIns="45720" numCol="1" vert="horz" anchor="b">
            <a:normAutofit fontScale="100000" lnSpcReduction="0"/>
          </a:bodyPr>
          <a:lstStyle/>
          <a:p>
            <a:pPr marL="0" indent="0" algn="l" defTabSz="914400" eaLnBrk="1" latinLnBrk="0" hangingPunct="1">
              <a:lnSpc>
                <a:spcPct val="90000"/>
              </a:lnSpc>
              <a:spcBef>
                <a:spcPts val="0"/>
              </a:spcBef>
              <a:spcAft>
                <a:spcPts val="0"/>
              </a:spcAft>
              <a:buFontTx/>
              <a:buNone/>
            </a:pPr>
            <a:r>
              <a:rPr lang="zh-CN" altLang="da-DK" sz="4200" i="0" b="1">
                <a:latin typeface="Arial" charset="0"/>
                <a:ea typeface="黑体" charset="0"/>
              </a:rPr>
              <a:t>柳州市培训管理系统</a:t>
            </a:r>
            <a:r>
              <a:rPr lang="zh-CN" altLang="da-DK" sz="4200" i="0" b="1">
                <a:latin typeface="Arial" charset="0"/>
                <a:ea typeface="黑体" charset="0"/>
              </a:rPr>
              <a:t/>
            </a:r>
            <a:br>
              <a:rPr lang="zh-CN" altLang="da-DK" sz="4200" i="0" b="1">
                <a:latin typeface="Arial" charset="0"/>
                <a:ea typeface="黑体" charset="0"/>
              </a:rPr>
            </a:br>
            <a:r>
              <a:rPr lang="zh-CN" altLang="da-DK" sz="4200" i="0" b="1">
                <a:latin typeface="Arial" charset="0"/>
                <a:ea typeface="黑体" charset="0"/>
              </a:rPr>
              <a:t>使用</a:t>
            </a:r>
            <a:r>
              <a:rPr lang="zh-CN" altLang="da-DK" sz="4200" i="0" b="1">
                <a:latin typeface="Arial" charset="0"/>
                <a:ea typeface="黑体" charset="0"/>
              </a:rPr>
              <a:t>说明</a:t>
            </a:r>
            <a:endParaRPr lang="ko-KR" altLang="en-US" sz="4200" i="0" b="1">
              <a:latin typeface="Arial" charset="0"/>
              <a:ea typeface="黑体" charset="0"/>
            </a:endParaRPr>
          </a:p>
        </p:txBody>
      </p:sp>
      <p:sp>
        <p:nvSpPr>
          <p:cNvPr id="4099" name="Rectangle 3"/>
          <p:cNvSpPr>
            <a:spLocks noGrp="1" noChangeArrowheads="1"/>
          </p:cNvSpPr>
          <p:nvPr>
            <p:ph type="subTitle" idx="1"/>
            <p:custDataLst>
              <p:tags r:id="rId2"/>
            </p:custDataLst>
          </p:nvPr>
        </p:nvSpPr>
        <p:spPr>
          <a:xfrm>
            <a:off x="171450" y="3891280"/>
            <a:ext cx="6851015" cy="1384300"/>
          </a:xfrm>
        </p:spPr>
        <p:txBody>
          <a:bodyPr wrap="square" lIns="91440" tIns="45720" rIns="91440" bIns="45720" numCol="1" vert="horz" anchor="t">
            <a:normAutofit fontScale="100000" lnSpcReduction="0"/>
          </a:bodyPr>
          <a:lstStyle/>
          <a:p>
            <a:pPr marL="0" indent="0" algn="ctr" defTabSz="914400" eaLnBrk="1" latinLnBrk="0" hangingPunct="1">
              <a:lnSpc>
                <a:spcPct val="110000"/>
              </a:lnSpc>
              <a:spcBef>
                <a:spcPts val="1800"/>
              </a:spcBef>
              <a:spcAft>
                <a:spcPts val="0"/>
              </a:spcAft>
              <a:buFontTx/>
              <a:buNone/>
            </a:pPr>
            <a:r>
              <a:rPr lang="zh-CN" altLang="en-US" sz="1800">
                <a:latin typeface="Arial" charset="0"/>
                <a:ea typeface="黑体" charset="0"/>
                <a:cs typeface="+mn-cs"/>
              </a:rPr>
              <a:t>各单位端</a:t>
            </a:r>
            <a:endParaRPr lang="ko-KR" altLang="en-US" sz="1800">
              <a:latin typeface="Arial" charset="0"/>
              <a:ea typeface="黑体" charset="0"/>
              <a:cs typeface="+mn-cs"/>
            </a:endParaRPr>
          </a:p>
          <a:p>
            <a:pPr marL="0" indent="0" algn="ctr" defTabSz="914400" eaLnBrk="1" latinLnBrk="0" hangingPunct="1">
              <a:lnSpc>
                <a:spcPct val="110000"/>
              </a:lnSpc>
              <a:spcBef>
                <a:spcPts val="1800"/>
              </a:spcBef>
              <a:spcAft>
                <a:spcPts val="0"/>
              </a:spcAft>
              <a:buFontTx/>
              <a:buNone/>
            </a:pPr>
            <a:r>
              <a:rPr lang="zh-CN" altLang="en-US" sz="1800">
                <a:latin typeface="Arial" charset="0"/>
                <a:ea typeface="黑体" charset="0"/>
                <a:cs typeface="+mn-cs"/>
              </a:rPr>
              <a:t>更新日期：</a:t>
            </a:r>
            <a:r>
              <a:rPr lang="en-US" altLang="zh-CN" sz="1800">
                <a:latin typeface="Arial" charset="0"/>
                <a:ea typeface="Arial" charset="0"/>
              </a:rPr>
              <a:t>202</a:t>
            </a:r>
            <a:r>
              <a:rPr lang="en-US" altLang="zh-CN" sz="1800">
                <a:latin typeface="Arial" charset="0"/>
                <a:ea typeface="Arial" charset="0"/>
              </a:rPr>
              <a:t>1</a:t>
            </a:r>
            <a:r>
              <a:rPr lang="en-US" altLang="zh-CN" sz="1800">
                <a:latin typeface="Arial" charset="0"/>
                <a:ea typeface="Arial" charset="0"/>
              </a:rPr>
              <a:t>.05</a:t>
            </a:r>
            <a:endParaRPr lang="ko-KR" altLang="en-US" sz="1800">
              <a:latin typeface="Arial" charset="0"/>
              <a:ea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p:nvPr/>
        </p:nvSpPr>
        <p:spPr>
          <a:xfrm>
            <a:off x="1140825" y="1370890"/>
            <a:ext cx="9910800" cy="429895"/>
          </a:xfrm>
          <a:prstGeom prst="rect">
            <a:avLst/>
          </a:prstGeom>
        </p:spPr>
        <p:txBody>
          <a:bodyPr vert="horz"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buNone/>
            </a:pPr>
            <a:r>
              <a:rPr lang="zh-CN" altLang="en-US" sz="2000">
                <a:sym typeface="+mn-ea"/>
              </a:rPr>
              <a:t>点击右上角的“+制定计划”--“页面填写”按钮，进入计划填写页。</a:t>
            </a:r>
            <a:endParaRPr lang="zh-CN" altLang="en-US" sz="2000"/>
          </a:p>
        </p:txBody>
      </p:sp>
      <p:sp>
        <p:nvSpPr>
          <p:cNvPr id="5" name="内容占位符 2"/>
          <p:cNvSpPr/>
          <p:nvPr/>
        </p:nvSpPr>
        <p:spPr>
          <a:xfrm>
            <a:off x="1650048" y="579755"/>
            <a:ext cx="2621280" cy="49720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a:solidFill>
                  <a:schemeClr val="accent1"/>
                </a:solidFill>
                <a:effectLst>
                  <a:outerShdw blurRad="38100" dist="25400" dir="5400000" algn="ctr" rotWithShape="0">
                    <a:srgbClr val="6E747A">
                      <a:alpha val="43000"/>
                    </a:srgbClr>
                  </a:outerShdw>
                </a:effectLst>
              </a:rPr>
              <a:t>方式二：页面填写</a:t>
            </a:r>
            <a:endParaRPr lang="zh-CN" altLang="en-US"/>
          </a:p>
        </p:txBody>
      </p:sp>
      <p:pic>
        <p:nvPicPr>
          <p:cNvPr id="4" name="图片 3"/>
          <p:cNvPicPr>
            <a:picLocks noChangeAspect="1"/>
          </p:cNvPicPr>
          <p:nvPr/>
        </p:nvPicPr>
        <p:blipFill>
          <a:blip r:embed="rId1"/>
          <a:stretch>
            <a:fillRect/>
          </a:stretch>
        </p:blipFill>
        <p:spPr>
          <a:xfrm>
            <a:off x="1617345" y="1989455"/>
            <a:ext cx="8956675" cy="4451350"/>
          </a:xfrm>
          <a:prstGeom prst="rect">
            <a:avLst/>
          </a:prstGeom>
        </p:spPr>
      </p:pic>
    </p:spTree>
    <p:custDataLst>
      <p:tags r:id="rId2"/>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p:nvPr/>
        </p:nvSpPr>
        <p:spPr>
          <a:xfrm>
            <a:off x="1184640" y="1062915"/>
            <a:ext cx="9910800" cy="768350"/>
          </a:xfrm>
          <a:prstGeom prst="rect">
            <a:avLst/>
          </a:prstGeom>
        </p:spPr>
        <p:txBody>
          <a:bodyPr vert="horz"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buNone/>
            </a:pPr>
            <a:r>
              <a:rPr lang="zh-CN" altLang="en-US" sz="2000">
                <a:sym typeface="+mn-ea"/>
              </a:rPr>
              <a:t>在页面中填写好“年度培训计划申请表”内容后，最后点击底部的“提交”按钮即可。</a:t>
            </a:r>
            <a:endParaRPr lang="zh-CN" altLang="en-US" sz="2000">
              <a:solidFill>
                <a:srgbClr val="FF0000"/>
              </a:solidFill>
              <a:sym typeface="+mn-ea"/>
            </a:endParaRPr>
          </a:p>
        </p:txBody>
      </p:sp>
      <p:pic>
        <p:nvPicPr>
          <p:cNvPr id="5" name="图片 4"/>
          <p:cNvPicPr>
            <a:picLocks noChangeAspect="1"/>
          </p:cNvPicPr>
          <p:nvPr/>
        </p:nvPicPr>
        <p:blipFill>
          <a:blip r:embed="rId1"/>
          <a:stretch>
            <a:fillRect/>
          </a:stretch>
        </p:blipFill>
        <p:spPr>
          <a:xfrm>
            <a:off x="1748790" y="1823720"/>
            <a:ext cx="9307830" cy="4601845"/>
          </a:xfrm>
          <a:prstGeom prst="rect">
            <a:avLst/>
          </a:prstGeom>
        </p:spPr>
      </p:pic>
      <p:sp>
        <p:nvSpPr>
          <p:cNvPr id="6" name="内容占位符 2"/>
          <p:cNvSpPr/>
          <p:nvPr/>
        </p:nvSpPr>
        <p:spPr>
          <a:xfrm>
            <a:off x="1650048" y="579755"/>
            <a:ext cx="2621280" cy="49720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a:solidFill>
                  <a:schemeClr val="accent1"/>
                </a:solidFill>
                <a:effectLst>
                  <a:outerShdw blurRad="38100" dist="25400" dir="5400000" algn="ctr" rotWithShape="0">
                    <a:srgbClr val="6E747A">
                      <a:alpha val="43000"/>
                    </a:srgbClr>
                  </a:outerShdw>
                </a:effectLst>
              </a:rPr>
              <a:t>方式二：页面填写</a:t>
            </a:r>
            <a:endParaRPr lang="zh-CN" altLang="en-US"/>
          </a:p>
        </p:txBody>
      </p:sp>
    </p:spTree>
    <p:custDataLst>
      <p:tags r:id="rId2"/>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5" name="内容占位符 2"/>
          <p:cNvSpPr/>
          <p:nvPr/>
        </p:nvSpPr>
        <p:spPr>
          <a:xfrm>
            <a:off x="912495" y="467360"/>
            <a:ext cx="1706880" cy="49720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a:solidFill>
                  <a:schemeClr val="accent1"/>
                </a:solidFill>
                <a:effectLst>
                  <a:outerShdw blurRad="38100" dist="25400" dir="5400000" algn="ctr" rotWithShape="0">
                    <a:srgbClr val="6E747A">
                      <a:alpha val="43000"/>
                    </a:srgbClr>
                  </a:outerShdw>
                </a:effectLst>
              </a:rPr>
              <a:t>常见问题：</a:t>
            </a:r>
            <a:endParaRPr lang="zh-CN" altLang="en-US"/>
          </a:p>
        </p:txBody>
      </p:sp>
      <p:sp>
        <p:nvSpPr>
          <p:cNvPr id="2" name="内容占位符 2"/>
          <p:cNvSpPr/>
          <p:nvPr/>
        </p:nvSpPr>
        <p:spPr>
          <a:xfrm>
            <a:off x="1203960" y="1101090"/>
            <a:ext cx="5516880" cy="42989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sz="2000">
                <a:solidFill>
                  <a:schemeClr val="accent1"/>
                </a:solidFill>
                <a:effectLst>
                  <a:outerShdw blurRad="38100" dist="25400" dir="5400000" algn="ctr" rotWithShape="0">
                    <a:srgbClr val="6E747A">
                      <a:alpha val="43000"/>
                    </a:srgbClr>
                  </a:outerShdw>
                </a:effectLst>
              </a:rPr>
              <a:t>问题一：</a:t>
            </a:r>
            <a:r>
              <a:rPr lang="zh-CN" sz="2000">
                <a:sym typeface="+mn-ea"/>
              </a:rPr>
              <a:t>培训计划上报成功后，还可以修改吗</a:t>
            </a:r>
            <a:r>
              <a:rPr lang="zh-CN" sz="2000"/>
              <a:t>？</a:t>
            </a:r>
            <a:endParaRPr lang="zh-CN" sz="2000"/>
          </a:p>
        </p:txBody>
      </p:sp>
      <p:sp>
        <p:nvSpPr>
          <p:cNvPr id="7" name="内容占位符 2"/>
          <p:cNvSpPr/>
          <p:nvPr/>
        </p:nvSpPr>
        <p:spPr>
          <a:xfrm>
            <a:off x="1140460" y="1687830"/>
            <a:ext cx="9911080" cy="768350"/>
          </a:xfrm>
          <a:prstGeom prst="rect">
            <a:avLst/>
          </a:prstGeom>
        </p:spPr>
        <p:txBody>
          <a:bodyPr vert="horz"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buNone/>
            </a:pPr>
            <a:r>
              <a:rPr lang="zh-CN" altLang="en-US" sz="2000">
                <a:sym typeface="+mn-ea"/>
              </a:rPr>
              <a:t>可以。培训计划在未被审核之前，可以修改并重新提交。如图，在详情页中，点击</a:t>
            </a:r>
            <a:r>
              <a:rPr lang="en-US" altLang="zh-CN" sz="2000">
                <a:sym typeface="+mn-ea"/>
              </a:rPr>
              <a:t>“</a:t>
            </a:r>
            <a:r>
              <a:rPr lang="zh-CN" altLang="en-US" sz="2000">
                <a:sym typeface="+mn-ea"/>
              </a:rPr>
              <a:t>修改计划表</a:t>
            </a:r>
            <a:r>
              <a:rPr lang="en-US" altLang="zh-CN" sz="2000">
                <a:sym typeface="+mn-ea"/>
              </a:rPr>
              <a:t>”</a:t>
            </a:r>
            <a:r>
              <a:rPr lang="zh-CN" altLang="en-US" sz="2000">
                <a:sym typeface="+mn-ea"/>
              </a:rPr>
              <a:t>，即可直接在页面中进行修改。修改完成后，点击</a:t>
            </a:r>
            <a:r>
              <a:rPr lang="en-US" altLang="zh-CN" sz="2000">
                <a:sym typeface="+mn-ea"/>
              </a:rPr>
              <a:t>“</a:t>
            </a:r>
            <a:r>
              <a:rPr lang="zh-CN" altLang="en-US" sz="2000">
                <a:sym typeface="+mn-ea"/>
              </a:rPr>
              <a:t>提交</a:t>
            </a:r>
            <a:r>
              <a:rPr lang="en-US" altLang="zh-CN" sz="2000">
                <a:sym typeface="+mn-ea"/>
              </a:rPr>
              <a:t>”</a:t>
            </a:r>
            <a:r>
              <a:rPr lang="zh-CN" altLang="en-US" sz="2000">
                <a:sym typeface="+mn-ea"/>
              </a:rPr>
              <a:t>按钮即可。</a:t>
            </a:r>
            <a:endParaRPr lang="zh-CN" altLang="en-US" sz="2000">
              <a:sym typeface="+mn-ea"/>
            </a:endParaRPr>
          </a:p>
        </p:txBody>
      </p:sp>
      <p:pic>
        <p:nvPicPr>
          <p:cNvPr id="4" name="图片 3" descr="C:/Users/jjjj/AppData/Roaming/JisuOffice/ETemp/1124_3594328/image9.png"/>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0">
            <a:off x="538480" y="2521585"/>
            <a:ext cx="6837045" cy="2567940"/>
          </a:xfrm>
          <a:prstGeom prst="rect"/>
          <a:noFill/>
        </p:spPr>
      </p:pic>
      <p:pic>
        <p:nvPicPr>
          <p:cNvPr id="6" name="图片 5" descr="C:/Users/jjjj/AppData/Roaming/JisuOffice/ETemp/1124_3594328/image10.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5086985" y="4474845"/>
            <a:ext cx="5394325" cy="306768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5" name="内容占位符 2"/>
          <p:cNvSpPr/>
          <p:nvPr/>
        </p:nvSpPr>
        <p:spPr>
          <a:xfrm>
            <a:off x="912495" y="467360"/>
            <a:ext cx="1706880" cy="49720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a:solidFill>
                  <a:schemeClr val="accent1"/>
                </a:solidFill>
                <a:effectLst>
                  <a:outerShdw blurRad="38100" dist="25400" dir="5400000" algn="ctr" rotWithShape="0">
                    <a:srgbClr val="6E747A">
                      <a:alpha val="43000"/>
                    </a:srgbClr>
                  </a:outerShdw>
                </a:effectLst>
              </a:rPr>
              <a:t>常见问题：</a:t>
            </a:r>
            <a:endParaRPr lang="zh-CN" altLang="en-US"/>
          </a:p>
        </p:txBody>
      </p:sp>
      <p:sp>
        <p:nvSpPr>
          <p:cNvPr id="2" name="内容占位符 2"/>
          <p:cNvSpPr/>
          <p:nvPr/>
        </p:nvSpPr>
        <p:spPr>
          <a:xfrm>
            <a:off x="1197610" y="1101090"/>
            <a:ext cx="7548880" cy="42989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sz="2000">
                <a:solidFill>
                  <a:schemeClr val="accent1"/>
                </a:solidFill>
                <a:effectLst>
                  <a:outerShdw blurRad="38100" dist="25400" dir="5400000" algn="ctr" rotWithShape="0">
                    <a:srgbClr val="6E747A">
                      <a:alpha val="43000"/>
                    </a:srgbClr>
                  </a:outerShdw>
                </a:effectLst>
              </a:rPr>
              <a:t>问题二：</a:t>
            </a:r>
            <a:r>
              <a:rPr lang="zh-CN" sz="2000">
                <a:sym typeface="+mn-ea"/>
              </a:rPr>
              <a:t>培训计划未通过时，</a:t>
            </a:r>
            <a:r>
              <a:rPr lang="zh-CN" sz="2000">
                <a:sym typeface="+mn-ea"/>
              </a:rPr>
              <a:t>可以直接在页面中修改重新提交吗</a:t>
            </a:r>
            <a:r>
              <a:rPr lang="zh-CN" sz="2000"/>
              <a:t>？</a:t>
            </a:r>
            <a:endParaRPr lang="zh-CN" sz="2000"/>
          </a:p>
        </p:txBody>
      </p:sp>
      <p:sp>
        <p:nvSpPr>
          <p:cNvPr id="7" name="内容占位符 2"/>
          <p:cNvSpPr/>
          <p:nvPr/>
        </p:nvSpPr>
        <p:spPr>
          <a:xfrm>
            <a:off x="1140460" y="1687830"/>
            <a:ext cx="9911080" cy="768350"/>
          </a:xfrm>
          <a:prstGeom prst="rect">
            <a:avLst/>
          </a:prstGeom>
        </p:spPr>
        <p:txBody>
          <a:bodyPr vert="horz"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buNone/>
            </a:pPr>
            <a:r>
              <a:rPr lang="zh-CN" altLang="en-US" sz="2000">
                <a:sym typeface="+mn-ea"/>
              </a:rPr>
              <a:t>可以。如图，进入该培训计划详情页，点击</a:t>
            </a:r>
            <a:r>
              <a:rPr lang="en-US" altLang="zh-CN" sz="2000">
                <a:sym typeface="+mn-ea"/>
              </a:rPr>
              <a:t>“</a:t>
            </a:r>
            <a:r>
              <a:rPr lang="zh-CN" altLang="en-US" sz="2000">
                <a:sym typeface="+mn-ea"/>
              </a:rPr>
              <a:t>修改计划表</a:t>
            </a:r>
            <a:r>
              <a:rPr lang="en-US" altLang="zh-CN" sz="2000">
                <a:sym typeface="+mn-ea"/>
              </a:rPr>
              <a:t>”</a:t>
            </a:r>
            <a:r>
              <a:rPr lang="zh-CN" altLang="en-US" sz="2000">
                <a:sym typeface="+mn-ea"/>
              </a:rPr>
              <a:t>，即可直接在页面中进行修改。修改完成后，点击</a:t>
            </a:r>
            <a:r>
              <a:rPr lang="en-US" altLang="zh-CN" sz="2000">
                <a:sym typeface="+mn-ea"/>
              </a:rPr>
              <a:t>“</a:t>
            </a:r>
            <a:r>
              <a:rPr lang="zh-CN" altLang="en-US" sz="2000">
                <a:sym typeface="+mn-ea"/>
              </a:rPr>
              <a:t>提交</a:t>
            </a:r>
            <a:r>
              <a:rPr lang="en-US" altLang="zh-CN" sz="2000">
                <a:sym typeface="+mn-ea"/>
              </a:rPr>
              <a:t>”</a:t>
            </a:r>
            <a:r>
              <a:rPr lang="zh-CN" altLang="en-US" sz="2000">
                <a:sym typeface="+mn-ea"/>
              </a:rPr>
              <a:t>按钮即可。</a:t>
            </a:r>
            <a:endParaRPr lang="zh-CN" altLang="en-US" sz="2000">
              <a:sym typeface="+mn-ea"/>
            </a:endParaRPr>
          </a:p>
        </p:txBody>
      </p:sp>
      <p:pic>
        <p:nvPicPr>
          <p:cNvPr id="3" name="图片 2"/>
          <p:cNvPicPr>
            <a:picLocks noChangeAspect="1"/>
          </p:cNvPicPr>
          <p:nvPr/>
        </p:nvPicPr>
        <p:blipFill>
          <a:blip r:embed="rId1"/>
          <a:stretch>
            <a:fillRect/>
          </a:stretch>
        </p:blipFill>
        <p:spPr>
          <a:xfrm>
            <a:off x="986790" y="2529205"/>
            <a:ext cx="9036050" cy="3247390"/>
          </a:xfrm>
          <a:prstGeom prst="rect">
            <a:avLst/>
          </a:prstGeom>
        </p:spPr>
      </p:pic>
      <p:pic>
        <p:nvPicPr>
          <p:cNvPr id="8" name="图片 7" descr="C:/Users/jjjj/AppData/Roaming/JisuOffice/ETemp/1124_3594328/image1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986790" y="2675890"/>
            <a:ext cx="9365615" cy="3029585"/>
          </a:xfrm>
          <a:prstGeom prst="rect"/>
          <a:noFill/>
        </p:spPr>
      </p:pic>
      <p:pic>
        <p:nvPicPr>
          <p:cNvPr id="9" name="图片 8" descr="C:/Users/jjjj/AppData/Roaming/JisuOffice/ETemp/1124_3594328/image13.png"/>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0">
            <a:off x="4217670" y="4397375"/>
            <a:ext cx="6951980" cy="297370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ea typeface="+mj-ea"/>
              </a:rPr>
              <a:t>培训包申请表填报</a:t>
            </a:r>
            <a:endParaRPr lang="zh-CN" altLang="en-US" dirty="0">
              <a:ea typeface="+mj-ea"/>
            </a:endParaRPr>
          </a:p>
        </p:txBody>
      </p:sp>
      <p:sp>
        <p:nvSpPr>
          <p:cNvPr id="3" name="文本占位符 2"/>
          <p:cNvSpPr>
            <a:spLocks noGrp="1"/>
          </p:cNvSpPr>
          <p:nvPr>
            <p:ph type="body" idx="1"/>
            <p:custDataLst>
              <p:tags r:id="rId2"/>
            </p:custDataLst>
          </p:nvPr>
        </p:nvSpPr>
        <p:spPr/>
        <p:txBody>
          <a:bodyPr>
            <a:normAutofit/>
          </a:bodyPr>
          <a:lstStyle/>
          <a:p>
            <a:r>
              <a:rPr lang="en-US" altLang="zh-CN" smtClean="0">
                <a:latin typeface="+mn-lt"/>
              </a:rPr>
              <a:t>LOREM IPSUM DOLOR</a:t>
            </a:r>
            <a:endParaRPr lang="en-US" altLang="zh-CN" dirty="0">
              <a:latin typeface="+mn-lt"/>
            </a:endParaRPr>
          </a:p>
        </p:txBody>
      </p:sp>
      <p:sp>
        <p:nvSpPr>
          <p:cNvPr id="4" name="文本框 3"/>
          <p:cNvSpPr txBox="1"/>
          <p:nvPr>
            <p:custDataLst>
              <p:tags r:id="rId3"/>
            </p:custDataLst>
          </p:nvPr>
        </p:nvSpPr>
        <p:spPr>
          <a:xfrm>
            <a:off x="3677203" y="2180213"/>
            <a:ext cx="1323423" cy="1292662"/>
          </a:xfrm>
          <a:prstGeom prst="rect">
            <a:avLst/>
          </a:prstGeom>
          <a:noFill/>
        </p:spPr>
        <p:txBody>
          <a:bodyPr wrap="square" rtlCol="0" anchor="ctr" anchorCtr="1">
            <a:normAutofit/>
          </a:bodyPr>
          <a:lstStyle/>
          <a:p>
            <a:pPr>
              <a:lnSpc>
                <a:spcPct val="130000"/>
              </a:lnSpc>
            </a:pPr>
            <a:r>
              <a:rPr lang="en-US" altLang="zh-CN" sz="6000" dirty="0" smtClean="0">
                <a:solidFill>
                  <a:schemeClr val="accent1"/>
                </a:solidFill>
              </a:rPr>
              <a:t>03</a:t>
            </a:r>
            <a:endParaRPr lang="en-US" altLang="zh-CN" sz="6000" dirty="0" smtClean="0">
              <a:solidFill>
                <a:schemeClr val="accent1"/>
              </a:solidFill>
            </a:endParaRPr>
          </a:p>
        </p:txBody>
      </p:sp>
    </p:spTree>
    <p:custDataLst>
      <p:tags r:id="rId4"/>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p:nvPr/>
        </p:nvSpPr>
        <p:spPr>
          <a:xfrm>
            <a:off x="1393555" y="1241985"/>
            <a:ext cx="9910800" cy="4564800"/>
          </a:xfrm>
          <a:prstGeom prst="rect">
            <a:avLst/>
          </a:prstGeom>
        </p:spPr>
        <p:txBody>
          <a:bodyPr vert="horz" lIns="91440" tIns="45720" rIns="91440" bIns="45720" rtlCol="0">
            <a:normAutofit lnSpcReduction="10000"/>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a:t>      </a:t>
            </a:r>
            <a:r>
              <a:rPr lang="zh-CN" altLang="en-US">
                <a:solidFill>
                  <a:schemeClr val="accent1"/>
                </a:solidFill>
                <a:effectLst>
                  <a:outerShdw blurRad="38100" dist="25400" dir="5400000" algn="ctr" rotWithShape="0">
                    <a:srgbClr val="6E747A">
                      <a:alpha val="43000"/>
                    </a:srgbClr>
                  </a:outerShdw>
                </a:effectLst>
              </a:rPr>
              <a:t>培训包</a:t>
            </a:r>
            <a:r>
              <a:rPr lang="zh-CN" altLang="en-US">
                <a:solidFill>
                  <a:schemeClr val="accent1"/>
                </a:solidFill>
                <a:effectLst>
                  <a:outerShdw blurRad="38100" dist="25400" dir="5400000" algn="ctr" rotWithShape="0">
                    <a:srgbClr val="6E747A">
                      <a:alpha val="43000"/>
                    </a:srgbClr>
                  </a:outerShdw>
                </a:effectLst>
              </a:rPr>
              <a:t>申请表</a:t>
            </a:r>
            <a:r>
              <a:rPr lang="zh-CN" altLang="en-US"/>
              <a:t>的填报同样提供两种方式：</a:t>
            </a:r>
            <a:endParaRPr lang="zh-CN" altLang="en-US"/>
          </a:p>
          <a:p>
            <a:pPr marL="0" indent="0">
              <a:buNone/>
            </a:pPr>
            <a:r>
              <a:rPr lang="zh-CN" altLang="en-US"/>
              <a:t>一、表格上传。</a:t>
            </a:r>
            <a:endParaRPr lang="en-US" altLang="zh-CN"/>
          </a:p>
          <a:p>
            <a:pPr marL="0" indent="0">
              <a:buNone/>
            </a:pPr>
            <a:r>
              <a:rPr lang="zh-CN" altLang="en-US"/>
              <a:t>二、页面填写。</a:t>
            </a:r>
            <a:endParaRPr lang="zh-CN" altLang="en-US"/>
          </a:p>
          <a:p>
            <a:pPr marL="0" indent="0">
              <a:buNone/>
            </a:pPr>
            <a:r>
              <a:rPr lang="zh-CN" altLang="en-US"/>
              <a:t>填报时，选取其中任意一种方式填报即可。</a:t>
            </a:r>
            <a:endParaRPr lang="zh-CN" altLang="en-US"/>
          </a:p>
          <a:p>
            <a:pPr marL="0" indent="0">
              <a:buNone/>
            </a:pPr>
            <a:r>
              <a:rPr lang="zh-CN" altLang="en-US">
                <a:solidFill>
                  <a:srgbClr val="FF0000"/>
                </a:solidFill>
              </a:rPr>
              <a:t>注意：</a:t>
            </a:r>
            <a:r>
              <a:rPr lang="en-US" altLang="zh-CN">
                <a:solidFill>
                  <a:srgbClr val="FF0000"/>
                </a:solidFill>
              </a:rPr>
              <a:t>“</a:t>
            </a:r>
            <a:r>
              <a:rPr lang="zh-CN" altLang="en-US">
                <a:solidFill>
                  <a:srgbClr val="FF0000"/>
                </a:solidFill>
              </a:rPr>
              <a:t>培训包申请表</a:t>
            </a:r>
            <a:r>
              <a:rPr lang="en-US" altLang="zh-CN">
                <a:solidFill>
                  <a:srgbClr val="FF0000"/>
                </a:solidFill>
              </a:rPr>
              <a:t>”</a:t>
            </a:r>
            <a:r>
              <a:rPr lang="zh-CN" altLang="en-US">
                <a:solidFill>
                  <a:srgbClr val="FF0000"/>
                </a:solidFill>
              </a:rPr>
              <a:t>需在培训计划审核通过后方可填报！</a:t>
            </a:r>
            <a:endParaRPr lang="zh-CN" altLang="en-US"/>
          </a:p>
          <a:p>
            <a:pPr marL="0" indent="0">
              <a:buNone/>
            </a:pPr>
            <a:endParaRPr lang="zh-CN" altLang="en-US"/>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p:nvPr/>
        </p:nvSpPr>
        <p:spPr>
          <a:xfrm>
            <a:off x="1140825" y="1123240"/>
            <a:ext cx="9910800" cy="1337945"/>
          </a:xfrm>
          <a:prstGeom prst="rect">
            <a:avLst/>
          </a:prstGeom>
        </p:spPr>
        <p:txBody>
          <a:bodyPr vert="horz"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buNone/>
            </a:pPr>
            <a:r>
              <a:rPr lang="zh-CN" altLang="en-US" sz="2000">
                <a:sym typeface="+mn-ea"/>
              </a:rPr>
              <a:t>在【已通过】列表中，选择某一条想要上报培训包的数据条目，进入该培训计划详情页。</a:t>
            </a:r>
            <a:r>
              <a:rPr lang="zh-CN" altLang="en-US" sz="2000">
                <a:sym typeface="+mn-ea"/>
              </a:rPr>
              <a:t>按照以下步骤，完成培训包上报：</a:t>
            </a:r>
            <a:endParaRPr lang="zh-CN" altLang="en-US" sz="2000"/>
          </a:p>
          <a:p>
            <a:pPr marL="0" indent="457200" fontAlgn="auto">
              <a:buNone/>
            </a:pPr>
            <a:endParaRPr lang="zh-CN" altLang="en-US" sz="2000">
              <a:sym typeface="+mn-ea"/>
            </a:endParaRPr>
          </a:p>
        </p:txBody>
      </p:sp>
      <p:sp>
        <p:nvSpPr>
          <p:cNvPr id="5" name="内容占位符 2"/>
          <p:cNvSpPr/>
          <p:nvPr/>
        </p:nvSpPr>
        <p:spPr>
          <a:xfrm>
            <a:off x="1650048" y="579755"/>
            <a:ext cx="2621280" cy="49720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a:solidFill>
                  <a:schemeClr val="accent1"/>
                </a:solidFill>
                <a:effectLst>
                  <a:outerShdw blurRad="38100" dist="25400" dir="5400000" algn="ctr" rotWithShape="0">
                    <a:srgbClr val="6E747A">
                      <a:alpha val="43000"/>
                    </a:srgbClr>
                  </a:outerShdw>
                </a:effectLst>
              </a:rPr>
              <a:t>方式一：表格上传</a:t>
            </a:r>
            <a:endParaRPr lang="zh-CN" altLang="en-US"/>
          </a:p>
        </p:txBody>
      </p:sp>
      <p:pic>
        <p:nvPicPr>
          <p:cNvPr id="2" name="图片 1"/>
          <p:cNvPicPr>
            <a:picLocks noChangeAspect="1"/>
          </p:cNvPicPr>
          <p:nvPr/>
        </p:nvPicPr>
        <p:blipFill>
          <a:blip r:embed="rId1"/>
          <a:stretch>
            <a:fillRect/>
          </a:stretch>
        </p:blipFill>
        <p:spPr>
          <a:xfrm>
            <a:off x="1410970" y="2304415"/>
            <a:ext cx="9641205" cy="3889375"/>
          </a:xfrm>
          <a:prstGeom prst="rect">
            <a:avLst/>
          </a:prstGeom>
        </p:spPr>
      </p:pic>
    </p:spTree>
    <p:custDataLst>
      <p:tags r:id="rId2"/>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p:sp>
        <p:nvSpPr>
          <p:cNvPr id="3" name="内容占位符 2"/>
          <p:cNvSpPr/>
          <p:nvPr/>
        </p:nvSpPr>
        <p:spPr>
          <a:xfrm>
            <a:off x="1316990" y="247650"/>
            <a:ext cx="9911080" cy="4565015"/>
          </a:xfrm>
          <a:prstGeom prst="rect">
            <a:avLst/>
          </a:prstGeom>
        </p:spPr>
        <p:txBody>
          <a:bodyPr vert="horz" lIns="91440" tIns="45720" rIns="91440" bIns="45720" rtlCol="0">
            <a:norm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en-US" sz="2000"/>
          </a:p>
          <a:p>
            <a:r>
              <a:rPr lang="zh-CN" altLang="en-US" sz="2000"/>
              <a:t>①　点击下载“培训包申请表”模板；</a:t>
            </a:r>
            <a:endParaRPr lang="zh-CN" altLang="en-US" sz="2000"/>
          </a:p>
          <a:p>
            <a:r>
              <a:rPr lang="zh-CN" altLang="en-US" sz="2000">
                <a:sym typeface="+mn-ea"/>
              </a:rPr>
              <a:t>②　按照模板格式规范填写好各项内容，并保存到本地计算机；</a:t>
            </a:r>
            <a:endParaRPr lang="zh-CN" altLang="en-US" sz="2000"/>
          </a:p>
          <a:p>
            <a:r>
              <a:rPr lang="zh-CN" altLang="en-US" sz="2000">
                <a:sym typeface="+mn-ea"/>
              </a:rPr>
              <a:t>③　点击</a:t>
            </a:r>
            <a:r>
              <a:rPr lang="en-US" altLang="zh-CN" sz="2000">
                <a:sym typeface="+mn-ea"/>
              </a:rPr>
              <a:t>“</a:t>
            </a:r>
            <a:r>
              <a:rPr lang="zh-CN" altLang="en-US" sz="2000">
                <a:sym typeface="+mn-ea"/>
              </a:rPr>
              <a:t>培训包上报</a:t>
            </a:r>
            <a:r>
              <a:rPr lang="en-US" altLang="zh-CN" sz="2000">
                <a:sym typeface="+mn-ea"/>
              </a:rPr>
              <a:t>”--“</a:t>
            </a:r>
            <a:r>
              <a:rPr lang="zh-CN" altLang="en-US" sz="2000">
                <a:sym typeface="+mn-ea"/>
              </a:rPr>
              <a:t>表格上传</a:t>
            </a:r>
            <a:r>
              <a:rPr lang="en-US" altLang="zh-CN" sz="2000">
                <a:sym typeface="+mn-ea"/>
              </a:rPr>
              <a:t>”</a:t>
            </a:r>
            <a:r>
              <a:rPr lang="zh-CN" altLang="en-US" sz="2000">
                <a:sym typeface="+mn-ea"/>
              </a:rPr>
              <a:t>，</a:t>
            </a:r>
            <a:r>
              <a:rPr lang="zh-CN" altLang="en-US" sz="2000">
                <a:sym typeface="+mn-ea"/>
              </a:rPr>
              <a:t>上传已填好的“培训包申请表”即可；</a:t>
            </a:r>
            <a:endParaRPr lang="zh-CN" altLang="en-US" sz="2000"/>
          </a:p>
        </p:txBody>
      </p:sp>
      <p:pic>
        <p:nvPicPr>
          <p:cNvPr id="2" name="图片 1" descr="C:/Users/jjjj/AppData/Roaming/JisuOffice/ETemp/1124_3594328/image15.png"/>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0">
            <a:off x="367030" y="2350135"/>
            <a:ext cx="5459095" cy="2348865"/>
          </a:xfrm>
          <a:prstGeom prst="rect"/>
          <a:noFill/>
        </p:spPr>
      </p:pic>
      <p:pic>
        <p:nvPicPr>
          <p:cNvPr id="4" name="图片 3" descr="C:/Users/jjjj/AppData/Roaming/JisuOffice/ETemp/1124_3594328/image16.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2047875" y="4311650"/>
            <a:ext cx="4646295" cy="2409825"/>
          </a:xfrm>
          <a:prstGeom prst="rect"/>
          <a:noFill/>
        </p:spPr>
      </p:pic>
      <p:pic>
        <p:nvPicPr>
          <p:cNvPr id="7" name="图片 6" descr="C:/Users/jjjj/AppData/Roaming/JisuOffice/ETemp/1124_3594328/image17.png"/>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0">
            <a:off x="6643370" y="2865120"/>
            <a:ext cx="5490845" cy="3890645"/>
          </a:xfrm>
          <a:prstGeom prst="rect"/>
          <a:noFill/>
        </p:spPr>
      </p:pic>
      <p:sp>
        <p:nvSpPr>
          <p:cNvPr id="10" name="内容占位符 2"/>
          <p:cNvSpPr/>
          <p:nvPr/>
        </p:nvSpPr>
        <p:spPr>
          <a:xfrm>
            <a:off x="1650365" y="322580"/>
            <a:ext cx="2621280" cy="49720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a:solidFill>
                  <a:schemeClr val="accent1"/>
                </a:solidFill>
                <a:effectLst>
                  <a:outerShdw blurRad="38100" dist="25400" dir="5400000" algn="ctr" rotWithShape="0">
                    <a:srgbClr val="6E747A">
                      <a:alpha val="43000"/>
                    </a:srgbClr>
                  </a:outerShdw>
                </a:effectLst>
              </a:rPr>
              <a:t>方式一：表格上传</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2"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1" animBg="1"/>
      <p:bldP spid="7" grpId="2" animBg="1"/>
    </p:bldLst>
  </p:timing>
</p:sld>
</file>

<file path=ppt/slides/slide18.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3" name="内容占位符 2"/>
          <p:cNvSpPr/>
          <p:nvPr/>
        </p:nvSpPr>
        <p:spPr>
          <a:xfrm>
            <a:off x="1141095" y="1123315"/>
            <a:ext cx="9911080" cy="768350"/>
          </a:xfrm>
          <a:prstGeom prst="rect">
            <a:avLst/>
          </a:prstGeom>
        </p:spPr>
        <p:txBody>
          <a:bodyPr vert="horz"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buNone/>
            </a:pPr>
            <a:r>
              <a:rPr lang="zh-CN" altLang="en-US" sz="2000">
                <a:sym typeface="+mn-ea"/>
              </a:rPr>
              <a:t>同样地，需首先进入该培训计划详情页。在详情页中点击</a:t>
            </a:r>
            <a:r>
              <a:rPr lang="en-US" altLang="zh-CN" sz="2000">
                <a:sym typeface="+mn-ea"/>
              </a:rPr>
              <a:t>“</a:t>
            </a:r>
            <a:r>
              <a:rPr lang="zh-CN" altLang="en-US" sz="2000">
                <a:sym typeface="+mn-ea"/>
              </a:rPr>
              <a:t>培训包上报</a:t>
            </a:r>
            <a:r>
              <a:rPr lang="en-US" altLang="zh-CN" sz="2000">
                <a:sym typeface="+mn-ea"/>
              </a:rPr>
              <a:t>”--</a:t>
            </a:r>
            <a:r>
              <a:rPr lang="zh-CN" altLang="en-US" sz="2000">
                <a:sym typeface="+mn-ea"/>
              </a:rPr>
              <a:t>“页面填报”，进入填报页。</a:t>
            </a:r>
            <a:endParaRPr lang="zh-CN" altLang="en-US" sz="2000">
              <a:sym typeface="+mn-ea"/>
            </a:endParaRPr>
          </a:p>
        </p:txBody>
      </p:sp>
      <p:sp>
        <p:nvSpPr>
          <p:cNvPr id="5" name="内容占位符 2"/>
          <p:cNvSpPr/>
          <p:nvPr/>
        </p:nvSpPr>
        <p:spPr>
          <a:xfrm>
            <a:off x="1650365" y="579755"/>
            <a:ext cx="2621280" cy="49720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a:solidFill>
                  <a:schemeClr val="accent1"/>
                </a:solidFill>
                <a:effectLst>
                  <a:outerShdw blurRad="38100" dist="25400" dir="5400000" algn="ctr" rotWithShape="0">
                    <a:srgbClr val="6E747A">
                      <a:alpha val="43000"/>
                    </a:srgbClr>
                  </a:outerShdw>
                </a:effectLst>
              </a:rPr>
              <a:t>方式二：页面填写</a:t>
            </a:r>
            <a:endParaRPr lang="zh-CN" altLang="en-US"/>
          </a:p>
        </p:txBody>
      </p:sp>
      <p:pic>
        <p:nvPicPr>
          <p:cNvPr id="6" name="图片 5" descr="C:/Users/jjjj/AppData/Roaming/JisuOffice/ETemp/1124_3594328/image14.png"/>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0">
            <a:off x="3785869" y="1893570"/>
            <a:ext cx="7048500" cy="2839720"/>
          </a:xfrm>
          <a:prstGeom prst="rect"/>
          <a:noFill/>
        </p:spPr>
      </p:pic>
      <p:pic>
        <p:nvPicPr>
          <p:cNvPr id="8" name="图片 7" descr="C:/Users/jjjj/AppData/Roaming/JisuOffice/ETemp/1124_3594328/image19.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1101090" y="4147185"/>
            <a:ext cx="5904865" cy="275907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p:nvPr/>
        </p:nvSpPr>
        <p:spPr>
          <a:xfrm>
            <a:off x="1140825" y="1142290"/>
            <a:ext cx="9910800" cy="429895"/>
          </a:xfrm>
          <a:prstGeom prst="rect">
            <a:avLst/>
          </a:prstGeom>
        </p:spPr>
        <p:txBody>
          <a:bodyPr vert="horz"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buNone/>
            </a:pPr>
            <a:r>
              <a:rPr lang="zh-CN" altLang="en-US" sz="2000">
                <a:sym typeface="+mn-ea"/>
              </a:rPr>
              <a:t>在页面中填写好“培训包申请表”相关内容，最后点击底部的“提交”按钮即可。</a:t>
            </a:r>
            <a:endParaRPr lang="zh-CN" altLang="en-US" sz="2000">
              <a:sym typeface="+mn-ea"/>
            </a:endParaRPr>
          </a:p>
        </p:txBody>
      </p:sp>
      <p:sp>
        <p:nvSpPr>
          <p:cNvPr id="5" name="内容占位符 2"/>
          <p:cNvSpPr/>
          <p:nvPr/>
        </p:nvSpPr>
        <p:spPr>
          <a:xfrm>
            <a:off x="1650048" y="579755"/>
            <a:ext cx="2621280" cy="49720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a:solidFill>
                  <a:schemeClr val="accent1"/>
                </a:solidFill>
                <a:effectLst>
                  <a:outerShdw blurRad="38100" dist="25400" dir="5400000" algn="ctr" rotWithShape="0">
                    <a:srgbClr val="6E747A">
                      <a:alpha val="43000"/>
                    </a:srgbClr>
                  </a:outerShdw>
                </a:effectLst>
              </a:rPr>
              <a:t>方式二：页面填写</a:t>
            </a:r>
            <a:endParaRPr lang="zh-CN" altLang="en-US"/>
          </a:p>
        </p:txBody>
      </p:sp>
      <p:pic>
        <p:nvPicPr>
          <p:cNvPr id="2" name="图片 1"/>
          <p:cNvPicPr>
            <a:picLocks noChangeAspect="1"/>
          </p:cNvPicPr>
          <p:nvPr/>
        </p:nvPicPr>
        <p:blipFill>
          <a:blip r:embed="rId1"/>
          <a:stretch>
            <a:fillRect/>
          </a:stretch>
        </p:blipFill>
        <p:spPr>
          <a:xfrm>
            <a:off x="765175" y="1816735"/>
            <a:ext cx="10661015" cy="4117975"/>
          </a:xfrm>
          <a:prstGeom prst="rect">
            <a:avLst/>
          </a:prstGeom>
        </p:spPr>
      </p:pic>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1366788" y="2345905"/>
            <a:ext cx="4858592" cy="499662"/>
            <a:chOff x="1366788" y="2345905"/>
            <a:chExt cx="4858592" cy="499662"/>
          </a:xfrm>
        </p:grpSpPr>
        <p:sp>
          <p:nvSpPr>
            <p:cNvPr id="3" name="MH_Entry_1"/>
            <p:cNvSpPr>
              <a:spLocks noChangeArrowheads="1"/>
            </p:cNvSpPr>
            <p:nvPr>
              <p:custDataLst>
                <p:tags r:id="rId2"/>
              </p:custDataLst>
            </p:nvPr>
          </p:nvSpPr>
          <p:spPr bwMode="auto">
            <a:xfrm>
              <a:off x="1366788" y="2345905"/>
              <a:ext cx="4858592" cy="499662"/>
            </a:xfrm>
            <a:prstGeom prst="roundRect">
              <a:avLst>
                <a:gd name="adj" fmla="val 50000"/>
              </a:avLst>
            </a:prstGeom>
            <a:solidFill>
              <a:schemeClr val="accent1"/>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chemeClr val="bg1"/>
                  </a:solidFill>
                  <a:latin typeface="+mn-lt"/>
                  <a:ea typeface="+mn-ea"/>
                </a:rPr>
                <a:t>系统登录</a:t>
              </a:r>
              <a:endParaRPr lang="zh-CN" altLang="en-US" sz="2000" dirty="0">
                <a:solidFill>
                  <a:schemeClr val="bg1"/>
                </a:solidFill>
                <a:latin typeface="+mn-lt"/>
                <a:ea typeface="+mn-ea"/>
              </a:endParaRPr>
            </a:p>
          </p:txBody>
        </p:sp>
        <p:sp>
          <p:nvSpPr>
            <p:cNvPr id="4" name="MH_Number_1"/>
            <p:cNvSpPr>
              <a:spLocks noChangeArrowheads="1"/>
            </p:cNvSpPr>
            <p:nvPr>
              <p:custDataLst>
                <p:tags r:id="rId3"/>
              </p:custDataLst>
            </p:nvPr>
          </p:nvSpPr>
          <p:spPr bwMode="auto">
            <a:xfrm>
              <a:off x="1399915" y="2373511"/>
              <a:ext cx="445831" cy="444451"/>
            </a:xfrm>
            <a:prstGeom prst="ellipse">
              <a:avLst/>
            </a:prstGeom>
            <a:solidFill>
              <a:schemeClr val="bg1"/>
            </a:solidFill>
            <a:ln>
              <a:noFill/>
            </a:ln>
          </p:spPr>
          <p:txBody>
            <a:bodyPr lIns="0" tIns="0" rIns="0" bIns="0" anchor="ctr">
              <a:normAutofit fontScale="8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sz="2800">
                  <a:solidFill>
                    <a:schemeClr val="accent1"/>
                  </a:solidFill>
                  <a:latin typeface="+mn-lt"/>
                  <a:ea typeface="+mn-ea"/>
                </a:rPr>
                <a:t>1</a:t>
              </a:r>
              <a:endParaRPr lang="zh-CN" altLang="en-US" sz="2800">
                <a:solidFill>
                  <a:schemeClr val="accent1"/>
                </a:solidFill>
                <a:latin typeface="+mn-lt"/>
                <a:ea typeface="+mn-ea"/>
              </a:endParaRPr>
            </a:p>
          </p:txBody>
        </p:sp>
      </p:grpSp>
      <p:grpSp>
        <p:nvGrpSpPr>
          <p:cNvPr id="5" name="组合 4"/>
          <p:cNvGrpSpPr/>
          <p:nvPr>
            <p:custDataLst>
              <p:tags r:id="rId4"/>
            </p:custDataLst>
          </p:nvPr>
        </p:nvGrpSpPr>
        <p:grpSpPr>
          <a:xfrm>
            <a:off x="6574056" y="2345905"/>
            <a:ext cx="4859972" cy="499662"/>
            <a:chOff x="6574056" y="2345905"/>
            <a:chExt cx="4859972" cy="499662"/>
          </a:xfrm>
        </p:grpSpPr>
        <p:sp>
          <p:nvSpPr>
            <p:cNvPr id="6" name="MH_Entry_4"/>
            <p:cNvSpPr>
              <a:spLocks noChangeArrowheads="1"/>
            </p:cNvSpPr>
            <p:nvPr>
              <p:custDataLst>
                <p:tags r:id="rId5"/>
              </p:custDataLst>
            </p:nvPr>
          </p:nvSpPr>
          <p:spPr bwMode="auto">
            <a:xfrm>
              <a:off x="6574056" y="2345905"/>
              <a:ext cx="4859972" cy="499662"/>
            </a:xfrm>
            <a:prstGeom prst="roundRect">
              <a:avLst>
                <a:gd name="adj" fmla="val 50000"/>
              </a:avLst>
            </a:prstGeom>
            <a:solidFill>
              <a:schemeClr val="accent2"/>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chemeClr val="bg1"/>
                  </a:solidFill>
                  <a:latin typeface="+mn-lt"/>
                  <a:ea typeface="+mn-ea"/>
                </a:rPr>
                <a:t>发布培训项目</a:t>
              </a:r>
              <a:endParaRPr lang="zh-CN" altLang="en-US" sz="2000" dirty="0">
                <a:solidFill>
                  <a:schemeClr val="bg1"/>
                </a:solidFill>
                <a:latin typeface="+mn-lt"/>
                <a:ea typeface="+mn-ea"/>
              </a:endParaRPr>
            </a:p>
          </p:txBody>
        </p:sp>
        <p:sp>
          <p:nvSpPr>
            <p:cNvPr id="7" name="MH_Number_4"/>
            <p:cNvSpPr>
              <a:spLocks noChangeArrowheads="1"/>
            </p:cNvSpPr>
            <p:nvPr>
              <p:custDataLst>
                <p:tags r:id="rId6"/>
              </p:custDataLst>
            </p:nvPr>
          </p:nvSpPr>
          <p:spPr bwMode="auto">
            <a:xfrm>
              <a:off x="6607183" y="2373511"/>
              <a:ext cx="445831" cy="444451"/>
            </a:xfrm>
            <a:prstGeom prst="ellipse">
              <a:avLst/>
            </a:prstGeom>
            <a:solidFill>
              <a:schemeClr val="bg1"/>
            </a:solidFill>
            <a:ln>
              <a:noFill/>
            </a:ln>
          </p:spPr>
          <p:txBody>
            <a:bodyPr lIns="0" tIns="0" rIns="0" bIns="0" anchor="ctr">
              <a:normAutofit fontScale="8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sz="2800" dirty="0">
                  <a:solidFill>
                    <a:schemeClr val="accent2"/>
                  </a:solidFill>
                  <a:latin typeface="+mn-lt"/>
                  <a:ea typeface="+mn-ea"/>
                </a:rPr>
                <a:t>4</a:t>
              </a:r>
              <a:endParaRPr lang="zh-CN" altLang="en-US" sz="2800" dirty="0">
                <a:solidFill>
                  <a:schemeClr val="accent2"/>
                </a:solidFill>
                <a:latin typeface="+mn-lt"/>
                <a:ea typeface="+mn-ea"/>
              </a:endParaRPr>
            </a:p>
          </p:txBody>
        </p:sp>
      </p:grpSp>
      <p:grpSp>
        <p:nvGrpSpPr>
          <p:cNvPr id="14" name="组合 13"/>
          <p:cNvGrpSpPr/>
          <p:nvPr>
            <p:custDataLst>
              <p:tags r:id="rId7"/>
            </p:custDataLst>
          </p:nvPr>
        </p:nvGrpSpPr>
        <p:grpSpPr>
          <a:xfrm>
            <a:off x="1366788" y="3516481"/>
            <a:ext cx="4859972" cy="496901"/>
            <a:chOff x="1366788" y="3516481"/>
            <a:chExt cx="4859972" cy="496901"/>
          </a:xfrm>
        </p:grpSpPr>
        <p:sp>
          <p:nvSpPr>
            <p:cNvPr id="15" name="MH_Entry_2"/>
            <p:cNvSpPr>
              <a:spLocks noChangeArrowheads="1"/>
            </p:cNvSpPr>
            <p:nvPr>
              <p:custDataLst>
                <p:tags r:id="rId8"/>
              </p:custDataLst>
            </p:nvPr>
          </p:nvSpPr>
          <p:spPr bwMode="auto">
            <a:xfrm>
              <a:off x="1366788" y="3516481"/>
              <a:ext cx="4859972" cy="496901"/>
            </a:xfrm>
            <a:prstGeom prst="roundRect">
              <a:avLst>
                <a:gd name="adj" fmla="val 50000"/>
              </a:avLst>
            </a:prstGeom>
            <a:solidFill>
              <a:schemeClr val="accent2"/>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chemeClr val="bg1"/>
                  </a:solidFill>
                  <a:latin typeface="+mn-lt"/>
                  <a:ea typeface="+mn-ea"/>
                </a:rPr>
                <a:t>计划申请表填报</a:t>
              </a:r>
              <a:endParaRPr lang="zh-CN" altLang="en-US" sz="2000" dirty="0">
                <a:solidFill>
                  <a:schemeClr val="bg1"/>
                </a:solidFill>
                <a:latin typeface="+mn-lt"/>
                <a:ea typeface="+mn-ea"/>
              </a:endParaRPr>
            </a:p>
          </p:txBody>
        </p:sp>
        <p:sp>
          <p:nvSpPr>
            <p:cNvPr id="16" name="MH_Number_2"/>
            <p:cNvSpPr>
              <a:spLocks noChangeArrowheads="1"/>
            </p:cNvSpPr>
            <p:nvPr>
              <p:custDataLst>
                <p:tags r:id="rId9"/>
              </p:custDataLst>
            </p:nvPr>
          </p:nvSpPr>
          <p:spPr bwMode="auto">
            <a:xfrm>
              <a:off x="1399915" y="3541326"/>
              <a:ext cx="445831" cy="447211"/>
            </a:xfrm>
            <a:prstGeom prst="ellipse">
              <a:avLst/>
            </a:prstGeom>
            <a:solidFill>
              <a:schemeClr val="bg1"/>
            </a:solidFill>
            <a:ln>
              <a:noFill/>
            </a:ln>
          </p:spPr>
          <p:txBody>
            <a:bodyPr lIns="0" tIns="0" rIns="0" bIns="0" anchor="ctr">
              <a:normAutofit fontScale="8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sz="2800">
                  <a:solidFill>
                    <a:schemeClr val="accent2"/>
                  </a:solidFill>
                  <a:latin typeface="+mn-lt"/>
                  <a:ea typeface="+mn-ea"/>
                </a:rPr>
                <a:t>2</a:t>
              </a:r>
              <a:endParaRPr lang="zh-CN" altLang="en-US" sz="2800">
                <a:solidFill>
                  <a:schemeClr val="accent2"/>
                </a:solidFill>
                <a:latin typeface="+mn-lt"/>
                <a:ea typeface="+mn-ea"/>
              </a:endParaRPr>
            </a:p>
          </p:txBody>
        </p:sp>
      </p:grpSp>
      <p:grpSp>
        <p:nvGrpSpPr>
          <p:cNvPr id="17" name="组合 16"/>
          <p:cNvGrpSpPr/>
          <p:nvPr>
            <p:custDataLst>
              <p:tags r:id="rId10"/>
            </p:custDataLst>
          </p:nvPr>
        </p:nvGrpSpPr>
        <p:grpSpPr>
          <a:xfrm>
            <a:off x="6574056" y="3516481"/>
            <a:ext cx="4858592" cy="496901"/>
            <a:chOff x="6574056" y="3516481"/>
            <a:chExt cx="4858592" cy="496901"/>
          </a:xfrm>
        </p:grpSpPr>
        <p:sp>
          <p:nvSpPr>
            <p:cNvPr id="18" name="MH_Entry_5"/>
            <p:cNvSpPr>
              <a:spLocks noChangeArrowheads="1"/>
            </p:cNvSpPr>
            <p:nvPr>
              <p:custDataLst>
                <p:tags r:id="rId11"/>
              </p:custDataLst>
            </p:nvPr>
          </p:nvSpPr>
          <p:spPr bwMode="auto">
            <a:xfrm>
              <a:off x="6574056" y="3516481"/>
              <a:ext cx="4858592" cy="496901"/>
            </a:xfrm>
            <a:prstGeom prst="roundRect">
              <a:avLst>
                <a:gd name="adj" fmla="val 50000"/>
              </a:avLst>
            </a:prstGeom>
            <a:solidFill>
              <a:schemeClr val="accent1"/>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chemeClr val="bg1"/>
                  </a:solidFill>
                  <a:latin typeface="+mn-lt"/>
                  <a:ea typeface="+mn-ea"/>
                </a:rPr>
                <a:t>培训报名审核</a:t>
              </a:r>
              <a:endParaRPr lang="zh-CN" altLang="en-US" sz="2000" dirty="0">
                <a:solidFill>
                  <a:schemeClr val="bg1"/>
                </a:solidFill>
                <a:latin typeface="+mn-lt"/>
                <a:ea typeface="+mn-ea"/>
              </a:endParaRPr>
            </a:p>
          </p:txBody>
        </p:sp>
        <p:sp>
          <p:nvSpPr>
            <p:cNvPr id="19" name="MH_Number_5"/>
            <p:cNvSpPr>
              <a:spLocks noChangeArrowheads="1"/>
            </p:cNvSpPr>
            <p:nvPr>
              <p:custDataLst>
                <p:tags r:id="rId12"/>
              </p:custDataLst>
            </p:nvPr>
          </p:nvSpPr>
          <p:spPr bwMode="auto">
            <a:xfrm>
              <a:off x="6607183" y="3541326"/>
              <a:ext cx="445831" cy="447211"/>
            </a:xfrm>
            <a:prstGeom prst="ellipse">
              <a:avLst/>
            </a:prstGeom>
            <a:solidFill>
              <a:schemeClr val="bg1"/>
            </a:solidFill>
            <a:ln>
              <a:noFill/>
            </a:ln>
          </p:spPr>
          <p:txBody>
            <a:bodyPr lIns="0" tIns="0" rIns="0" bIns="0" anchor="ctr">
              <a:normAutofit fontScale="8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sz="2800" dirty="0">
                  <a:solidFill>
                    <a:schemeClr val="accent1"/>
                  </a:solidFill>
                  <a:latin typeface="+mn-lt"/>
                  <a:ea typeface="+mn-ea"/>
                </a:rPr>
                <a:t>5</a:t>
              </a:r>
              <a:endParaRPr lang="zh-CN" altLang="en-US" sz="2800" dirty="0">
                <a:solidFill>
                  <a:schemeClr val="accent1"/>
                </a:solidFill>
                <a:latin typeface="+mn-lt"/>
                <a:ea typeface="+mn-ea"/>
              </a:endParaRPr>
            </a:p>
          </p:txBody>
        </p:sp>
      </p:grpSp>
      <p:grpSp>
        <p:nvGrpSpPr>
          <p:cNvPr id="20" name="组合 19"/>
          <p:cNvGrpSpPr/>
          <p:nvPr>
            <p:custDataLst>
              <p:tags r:id="rId13"/>
            </p:custDataLst>
          </p:nvPr>
        </p:nvGrpSpPr>
        <p:grpSpPr>
          <a:xfrm>
            <a:off x="1366788" y="4687057"/>
            <a:ext cx="4858592" cy="496901"/>
            <a:chOff x="1366788" y="4687057"/>
            <a:chExt cx="4858592" cy="496901"/>
          </a:xfrm>
        </p:grpSpPr>
        <p:sp>
          <p:nvSpPr>
            <p:cNvPr id="21" name="MH_Entry_3"/>
            <p:cNvSpPr>
              <a:spLocks noChangeArrowheads="1"/>
            </p:cNvSpPr>
            <p:nvPr>
              <p:custDataLst>
                <p:tags r:id="rId14"/>
              </p:custDataLst>
            </p:nvPr>
          </p:nvSpPr>
          <p:spPr bwMode="auto">
            <a:xfrm>
              <a:off x="1366788" y="4687057"/>
              <a:ext cx="4858592" cy="496901"/>
            </a:xfrm>
            <a:prstGeom prst="roundRect">
              <a:avLst>
                <a:gd name="adj" fmla="val 50000"/>
              </a:avLst>
            </a:prstGeom>
            <a:solidFill>
              <a:schemeClr val="accent1"/>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chemeClr val="bg1"/>
                  </a:solidFill>
                  <a:latin typeface="+mn-lt"/>
                  <a:ea typeface="+mn-ea"/>
                </a:rPr>
                <a:t>培训包申请表填报</a:t>
              </a:r>
              <a:endParaRPr lang="zh-CN" altLang="en-US" sz="2000" dirty="0">
                <a:solidFill>
                  <a:schemeClr val="bg1"/>
                </a:solidFill>
                <a:latin typeface="+mn-lt"/>
                <a:ea typeface="+mn-ea"/>
              </a:endParaRPr>
            </a:p>
          </p:txBody>
        </p:sp>
        <p:sp>
          <p:nvSpPr>
            <p:cNvPr id="22" name="MH_Number_3"/>
            <p:cNvSpPr>
              <a:spLocks noChangeArrowheads="1"/>
            </p:cNvSpPr>
            <p:nvPr>
              <p:custDataLst>
                <p:tags r:id="rId15"/>
              </p:custDataLst>
            </p:nvPr>
          </p:nvSpPr>
          <p:spPr bwMode="auto">
            <a:xfrm>
              <a:off x="1399915" y="4711903"/>
              <a:ext cx="445831" cy="444451"/>
            </a:xfrm>
            <a:prstGeom prst="ellipse">
              <a:avLst/>
            </a:prstGeom>
            <a:solidFill>
              <a:schemeClr val="bg1"/>
            </a:solidFill>
            <a:ln>
              <a:noFill/>
            </a:ln>
          </p:spPr>
          <p:txBody>
            <a:bodyPr lIns="0" tIns="0" rIns="0" bIns="0" anchor="ctr">
              <a:normAutofit fontScale="8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sz="2800">
                  <a:solidFill>
                    <a:schemeClr val="accent1"/>
                  </a:solidFill>
                  <a:latin typeface="+mn-lt"/>
                  <a:ea typeface="+mn-ea"/>
                </a:rPr>
                <a:t>3</a:t>
              </a:r>
              <a:endParaRPr lang="zh-CN" altLang="en-US" sz="2800">
                <a:solidFill>
                  <a:schemeClr val="accent1"/>
                </a:solidFill>
                <a:latin typeface="+mn-lt"/>
                <a:ea typeface="+mn-ea"/>
              </a:endParaRPr>
            </a:p>
          </p:txBody>
        </p:sp>
      </p:grpSp>
      <p:grpSp>
        <p:nvGrpSpPr>
          <p:cNvPr id="23" name="组合 22"/>
          <p:cNvGrpSpPr/>
          <p:nvPr>
            <p:custDataLst>
              <p:tags r:id="rId16"/>
            </p:custDataLst>
          </p:nvPr>
        </p:nvGrpSpPr>
        <p:grpSpPr>
          <a:xfrm>
            <a:off x="6574056" y="4684296"/>
            <a:ext cx="4859972" cy="499662"/>
            <a:chOff x="6574056" y="4684296"/>
            <a:chExt cx="4859972" cy="499662"/>
          </a:xfrm>
        </p:grpSpPr>
        <p:sp>
          <p:nvSpPr>
            <p:cNvPr id="24" name="MH_Entry_6"/>
            <p:cNvSpPr>
              <a:spLocks noChangeArrowheads="1"/>
            </p:cNvSpPr>
            <p:nvPr>
              <p:custDataLst>
                <p:tags r:id="rId17"/>
              </p:custDataLst>
            </p:nvPr>
          </p:nvSpPr>
          <p:spPr bwMode="auto">
            <a:xfrm>
              <a:off x="6574056" y="4684296"/>
              <a:ext cx="4859972" cy="499662"/>
            </a:xfrm>
            <a:prstGeom prst="roundRect">
              <a:avLst>
                <a:gd name="adj" fmla="val 50000"/>
              </a:avLst>
            </a:prstGeom>
            <a:solidFill>
              <a:schemeClr val="accent2"/>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chemeClr val="bg1"/>
                  </a:solidFill>
                  <a:latin typeface="+mn-lt"/>
                  <a:ea typeface="+mn-ea"/>
                </a:rPr>
                <a:t>学员电子签到</a:t>
              </a:r>
              <a:endParaRPr lang="zh-CN" altLang="en-US" sz="2000" dirty="0">
                <a:solidFill>
                  <a:schemeClr val="bg1"/>
                </a:solidFill>
                <a:latin typeface="+mn-lt"/>
                <a:ea typeface="+mn-ea"/>
              </a:endParaRPr>
            </a:p>
          </p:txBody>
        </p:sp>
        <p:sp>
          <p:nvSpPr>
            <p:cNvPr id="25" name="MH_Number_6"/>
            <p:cNvSpPr>
              <a:spLocks noChangeArrowheads="1"/>
            </p:cNvSpPr>
            <p:nvPr>
              <p:custDataLst>
                <p:tags r:id="rId18"/>
              </p:custDataLst>
            </p:nvPr>
          </p:nvSpPr>
          <p:spPr bwMode="auto">
            <a:xfrm>
              <a:off x="6607183" y="4711902"/>
              <a:ext cx="445831" cy="444451"/>
            </a:xfrm>
            <a:prstGeom prst="ellipse">
              <a:avLst/>
            </a:prstGeom>
            <a:solidFill>
              <a:schemeClr val="bg1"/>
            </a:solidFill>
            <a:ln>
              <a:noFill/>
            </a:ln>
          </p:spPr>
          <p:txBody>
            <a:bodyPr lIns="0" tIns="0" rIns="0" bIns="0" anchor="ctr">
              <a:normAutofit fontScale="8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sz="2800">
                  <a:solidFill>
                    <a:schemeClr val="accent2"/>
                  </a:solidFill>
                  <a:latin typeface="+mn-lt"/>
                  <a:ea typeface="+mn-ea"/>
                </a:rPr>
                <a:t>6</a:t>
              </a:r>
              <a:endParaRPr lang="zh-CN" altLang="en-US" sz="2800">
                <a:solidFill>
                  <a:schemeClr val="accent2"/>
                </a:solidFill>
                <a:latin typeface="+mn-lt"/>
                <a:ea typeface="+mn-ea"/>
              </a:endParaRPr>
            </a:p>
          </p:txBody>
        </p:sp>
      </p:grpSp>
      <p:sp>
        <p:nvSpPr>
          <p:cNvPr id="26" name="MH_Others_1"/>
          <p:cNvSpPr txBox="1">
            <a:spLocks noChangeArrowheads="1"/>
          </p:cNvSpPr>
          <p:nvPr>
            <p:custDataLst>
              <p:tags r:id="rId19"/>
            </p:custDataLst>
          </p:nvPr>
        </p:nvSpPr>
        <p:spPr bwMode="auto">
          <a:xfrm>
            <a:off x="4093200" y="1004400"/>
            <a:ext cx="4003200" cy="8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nchorCtr="0">
            <a:normAutofit fontScale="92500" lnSpcReduction="10000"/>
          </a:bodyP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spcBef>
                <a:spcPct val="0"/>
              </a:spcBef>
              <a:buClrTx/>
              <a:buSzTx/>
              <a:buFont typeface="Arial" panose="020B0604020202020204" pitchFamily="34" charset="0"/>
              <a:buNone/>
            </a:pPr>
            <a:r>
              <a:rPr lang="zh-CN" altLang="en-US" sz="5400" b="1" dirty="0">
                <a:solidFill>
                  <a:schemeClr val="accent2"/>
                </a:solidFill>
                <a:latin typeface="+mj-lt"/>
                <a:ea typeface="+mj-ea"/>
                <a:cs typeface="+mj-cs"/>
              </a:rPr>
              <a:t>纲要</a:t>
            </a:r>
            <a:endParaRPr lang="zh-CN" altLang="en-US" sz="5400" b="1" dirty="0">
              <a:solidFill>
                <a:schemeClr val="accent2"/>
              </a:solidFill>
              <a:latin typeface="+mj-lt"/>
              <a:ea typeface="+mj-ea"/>
              <a:cs typeface="+mj-cs"/>
            </a:endParaRPr>
          </a:p>
        </p:txBody>
      </p:sp>
    </p:spTree>
    <p:custDataLst>
      <p:tags r:id="rId20"/>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29590" y="542925"/>
            <a:ext cx="7519035" cy="460375"/>
          </a:xfrm>
          <a:prstGeom prst="rect">
            <a:avLst/>
          </a:prstGeom>
          <a:noFill/>
        </p:spPr>
        <p:txBody>
          <a:bodyPr wrap="square" rtlCol="0" anchor="t">
            <a:spAutoFit/>
          </a:bodyPr>
          <a:p>
            <a:pPr marL="0" indent="0" algn="l">
              <a:buNone/>
            </a:pPr>
            <a:r>
              <a:rPr lang="zh-CN" altLang="en-US"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sym typeface="+mn-ea"/>
              </a:rPr>
              <a:t>一个培训计划下的多期培训包上传操作如下：</a:t>
            </a:r>
            <a:endParaRPr lang="zh-CN" altLang="en-US" dirty="0"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5511165" y="1273175"/>
            <a:ext cx="6377305" cy="2673350"/>
          </a:xfrm>
          <a:prstGeom prst="rect">
            <a:avLst/>
          </a:prstGeom>
        </p:spPr>
      </p:pic>
      <p:sp>
        <p:nvSpPr>
          <p:cNvPr id="5" name="内容占位符 2"/>
          <p:cNvSpPr/>
          <p:nvPr/>
        </p:nvSpPr>
        <p:spPr>
          <a:xfrm>
            <a:off x="902653" y="2317750"/>
            <a:ext cx="3040380" cy="42989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sz="2000">
                <a:solidFill>
                  <a:schemeClr val="accent1"/>
                </a:solidFill>
                <a:effectLst>
                  <a:outerShdw blurRad="38100" dist="25400" dir="5400000" algn="ctr" rotWithShape="0">
                    <a:srgbClr val="6E747A">
                      <a:alpha val="43000"/>
                    </a:srgbClr>
                  </a:outerShdw>
                </a:effectLst>
              </a:rPr>
              <a:t>步骤一：</a:t>
            </a:r>
            <a:r>
              <a:rPr lang="zh-CN" altLang="en-US" sz="2000">
                <a:solidFill>
                  <a:schemeClr val="tx1"/>
                </a:solidFill>
                <a:effectLst>
                  <a:outerShdw blurRad="38100" dist="25400" dir="5400000" algn="ctr" rotWithShape="0">
                    <a:srgbClr val="6E747A">
                      <a:alpha val="43000"/>
                    </a:srgbClr>
                  </a:outerShdw>
                </a:effectLst>
              </a:rPr>
              <a:t>点击</a:t>
            </a:r>
            <a:r>
              <a:rPr lang="en-US" altLang="zh-CN" sz="2000">
                <a:solidFill>
                  <a:schemeClr val="tx1"/>
                </a:solidFill>
                <a:effectLst>
                  <a:outerShdw blurRad="38100" dist="25400" dir="5400000" algn="ctr" rotWithShape="0">
                    <a:srgbClr val="6E747A">
                      <a:alpha val="43000"/>
                    </a:srgbClr>
                  </a:outerShdw>
                </a:effectLst>
              </a:rPr>
              <a:t>“+</a:t>
            </a:r>
            <a:r>
              <a:rPr lang="zh-CN" altLang="en-US" sz="2000">
                <a:solidFill>
                  <a:schemeClr val="tx1"/>
                </a:solidFill>
                <a:effectLst>
                  <a:outerShdw blurRad="38100" dist="25400" dir="5400000" algn="ctr" rotWithShape="0">
                    <a:srgbClr val="6E747A">
                      <a:alpha val="43000"/>
                    </a:srgbClr>
                  </a:outerShdw>
                </a:effectLst>
              </a:rPr>
              <a:t>新培训包</a:t>
            </a:r>
            <a:r>
              <a:rPr lang="en-US" altLang="zh-CN" sz="2000">
                <a:solidFill>
                  <a:schemeClr val="tx1"/>
                </a:solidFill>
                <a:effectLst>
                  <a:outerShdw blurRad="38100" dist="25400" dir="5400000" algn="ctr" rotWithShape="0">
                    <a:srgbClr val="6E747A">
                      <a:alpha val="43000"/>
                    </a:srgbClr>
                  </a:outerShdw>
                </a:effectLst>
              </a:rPr>
              <a:t>”</a:t>
            </a:r>
            <a:endParaRPr lang="en-US" altLang="zh-CN" sz="2000">
              <a:solidFill>
                <a:schemeClr val="tx1"/>
              </a:solidFill>
              <a:effectLst>
                <a:outerShdw blurRad="38100" dist="25400" dir="5400000" algn="ctr" rotWithShape="0">
                  <a:srgbClr val="6E747A">
                    <a:alpha val="43000"/>
                  </a:srgbClr>
                </a:outerShdw>
              </a:effectLst>
            </a:endParaRPr>
          </a:p>
        </p:txBody>
      </p:sp>
      <p:sp>
        <p:nvSpPr>
          <p:cNvPr id="6" name="内容占位符 2"/>
          <p:cNvSpPr/>
          <p:nvPr/>
        </p:nvSpPr>
        <p:spPr>
          <a:xfrm>
            <a:off x="902970" y="3178175"/>
            <a:ext cx="4448175" cy="768350"/>
          </a:xfrm>
          <a:prstGeom prst="rect">
            <a:avLst/>
          </a:prstGeom>
        </p:spPr>
        <p:txBody>
          <a:bodyPr vert="horz" wrap="squar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sz="2000">
                <a:solidFill>
                  <a:schemeClr val="accent1"/>
                </a:solidFill>
                <a:effectLst>
                  <a:outerShdw blurRad="38100" dist="25400" dir="5400000" algn="ctr" rotWithShape="0">
                    <a:srgbClr val="6E747A">
                      <a:alpha val="43000"/>
                    </a:srgbClr>
                  </a:outerShdw>
                </a:effectLst>
              </a:rPr>
              <a:t>步骤二：</a:t>
            </a:r>
            <a:r>
              <a:rPr lang="zh-CN" altLang="en-US" sz="2000">
                <a:solidFill>
                  <a:schemeClr val="tx1"/>
                </a:solidFill>
                <a:effectLst>
                  <a:outerShdw blurRad="38100" dist="25400" dir="5400000" algn="ctr" rotWithShape="0">
                    <a:srgbClr val="6E747A">
                      <a:alpha val="43000"/>
                    </a:srgbClr>
                  </a:outerShdw>
                </a:effectLst>
              </a:rPr>
              <a:t>选择需要的方式进行相关培训包上传的操作</a:t>
            </a:r>
            <a:endParaRPr lang="zh-CN" altLang="en-US" sz="2000">
              <a:solidFill>
                <a:schemeClr val="tx1"/>
              </a:solidFill>
              <a:effectLst>
                <a:outerShdw blurRad="38100" dist="25400" dir="5400000" algn="ctr" rotWithShape="0">
                  <a:srgbClr val="6E747A">
                    <a:alpha val="43000"/>
                  </a:srgbClr>
                </a:outerShdw>
              </a:effectLst>
            </a:endParaRPr>
          </a:p>
        </p:txBody>
      </p:sp>
      <p:pic>
        <p:nvPicPr>
          <p:cNvPr id="7" name="图片 6"/>
          <p:cNvPicPr>
            <a:picLocks noChangeAspect="1"/>
          </p:cNvPicPr>
          <p:nvPr/>
        </p:nvPicPr>
        <p:blipFill>
          <a:blip r:embed="rId2"/>
          <a:stretch>
            <a:fillRect/>
          </a:stretch>
        </p:blipFill>
        <p:spPr>
          <a:xfrm>
            <a:off x="5511165" y="3860165"/>
            <a:ext cx="6377305" cy="2362835"/>
          </a:xfrm>
          <a:prstGeom prst="rect">
            <a:avLst/>
          </a:prstGeom>
        </p:spPr>
      </p:pic>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p:nvPr/>
        </p:nvSpPr>
        <p:spPr>
          <a:xfrm>
            <a:off x="912178" y="467360"/>
            <a:ext cx="1706880" cy="49720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a:solidFill>
                  <a:schemeClr val="accent1"/>
                </a:solidFill>
                <a:effectLst>
                  <a:outerShdw blurRad="38100" dist="25400" dir="5400000" algn="ctr" rotWithShape="0">
                    <a:srgbClr val="6E747A">
                      <a:alpha val="43000"/>
                    </a:srgbClr>
                  </a:outerShdw>
                </a:effectLst>
              </a:rPr>
              <a:t>常见问题：</a:t>
            </a:r>
            <a:endParaRPr lang="zh-CN" altLang="en-US"/>
          </a:p>
        </p:txBody>
      </p:sp>
      <p:sp>
        <p:nvSpPr>
          <p:cNvPr id="2" name="内容占位符 2"/>
          <p:cNvSpPr/>
          <p:nvPr/>
        </p:nvSpPr>
        <p:spPr>
          <a:xfrm>
            <a:off x="1216343" y="1101090"/>
            <a:ext cx="3738880" cy="42989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sz="2000">
                <a:solidFill>
                  <a:schemeClr val="accent1"/>
                </a:solidFill>
                <a:effectLst>
                  <a:outerShdw blurRad="38100" dist="25400" dir="5400000" algn="ctr" rotWithShape="0">
                    <a:srgbClr val="6E747A">
                      <a:alpha val="43000"/>
                    </a:srgbClr>
                  </a:outerShdw>
                </a:effectLst>
              </a:rPr>
              <a:t>问题一：</a:t>
            </a:r>
            <a:r>
              <a:rPr lang="zh-CN" sz="2000"/>
              <a:t>培训包附件在哪上传？</a:t>
            </a:r>
            <a:endParaRPr lang="zh-CN" sz="2000"/>
          </a:p>
        </p:txBody>
      </p:sp>
      <p:sp>
        <p:nvSpPr>
          <p:cNvPr id="7" name="内容占位符 2"/>
          <p:cNvSpPr/>
          <p:nvPr/>
        </p:nvSpPr>
        <p:spPr>
          <a:xfrm>
            <a:off x="1140190" y="1687755"/>
            <a:ext cx="9910800" cy="768350"/>
          </a:xfrm>
          <a:prstGeom prst="rect">
            <a:avLst/>
          </a:prstGeom>
        </p:spPr>
        <p:txBody>
          <a:bodyPr vert="horz"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buNone/>
            </a:pPr>
            <a:r>
              <a:rPr lang="zh-CN" altLang="en-US" sz="2000">
                <a:sym typeface="+mn-ea"/>
              </a:rPr>
              <a:t>培训包申请表填报成功后，在页面中方可看到名为“附件上传”的按钮，点击该按钮，从本地计算机中选取文件上传，即可实现附件上传。</a:t>
            </a:r>
            <a:endParaRPr lang="zh-CN" altLang="en-US" sz="2000">
              <a:sym typeface="+mn-ea"/>
            </a:endParaRPr>
          </a:p>
        </p:txBody>
      </p:sp>
      <p:pic>
        <p:nvPicPr>
          <p:cNvPr id="8" name="图片 7"/>
          <p:cNvPicPr>
            <a:picLocks noChangeAspect="1"/>
          </p:cNvPicPr>
          <p:nvPr/>
        </p:nvPicPr>
        <p:blipFill>
          <a:blip r:embed="rId1"/>
          <a:stretch>
            <a:fillRect/>
          </a:stretch>
        </p:blipFill>
        <p:spPr>
          <a:xfrm>
            <a:off x="1811020" y="2456180"/>
            <a:ext cx="8569960" cy="4039870"/>
          </a:xfrm>
          <a:prstGeom prst="rect">
            <a:avLst/>
          </a:prstGeom>
        </p:spPr>
      </p:pic>
    </p:spTree>
    <p:custDataLst>
      <p:tags r:id="rId2"/>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p:nvPr/>
        </p:nvSpPr>
        <p:spPr>
          <a:xfrm>
            <a:off x="912178" y="467360"/>
            <a:ext cx="1706880" cy="49720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a:solidFill>
                  <a:schemeClr val="accent1"/>
                </a:solidFill>
                <a:effectLst>
                  <a:outerShdw blurRad="38100" dist="25400" dir="5400000" algn="ctr" rotWithShape="0">
                    <a:srgbClr val="6E747A">
                      <a:alpha val="43000"/>
                    </a:srgbClr>
                  </a:outerShdw>
                </a:effectLst>
              </a:rPr>
              <a:t>常见问题：</a:t>
            </a:r>
            <a:endParaRPr lang="zh-CN" altLang="en-US"/>
          </a:p>
        </p:txBody>
      </p:sp>
      <p:sp>
        <p:nvSpPr>
          <p:cNvPr id="2" name="内容占位符 2"/>
          <p:cNvSpPr/>
          <p:nvPr/>
        </p:nvSpPr>
        <p:spPr>
          <a:xfrm>
            <a:off x="1232218" y="1112520"/>
            <a:ext cx="5262880" cy="42989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sz="2000">
                <a:solidFill>
                  <a:schemeClr val="accent1"/>
                </a:solidFill>
                <a:effectLst>
                  <a:outerShdw blurRad="38100" dist="25400" dir="5400000" algn="ctr" rotWithShape="0">
                    <a:srgbClr val="6E747A">
                      <a:alpha val="43000"/>
                    </a:srgbClr>
                  </a:outerShdw>
                </a:effectLst>
              </a:rPr>
              <a:t>问题二：</a:t>
            </a:r>
            <a:r>
              <a:rPr lang="zh-CN" sz="2000"/>
              <a:t>培训包上报成功后，还可以修改吗？</a:t>
            </a:r>
            <a:endParaRPr lang="zh-CN" sz="2000"/>
          </a:p>
        </p:txBody>
      </p:sp>
      <p:sp>
        <p:nvSpPr>
          <p:cNvPr id="7" name="内容占位符 2"/>
          <p:cNvSpPr/>
          <p:nvPr/>
        </p:nvSpPr>
        <p:spPr>
          <a:xfrm>
            <a:off x="1140190" y="1687755"/>
            <a:ext cx="9910800" cy="768350"/>
          </a:xfrm>
          <a:prstGeom prst="rect">
            <a:avLst/>
          </a:prstGeom>
        </p:spPr>
        <p:txBody>
          <a:bodyPr vert="horz"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buNone/>
            </a:pPr>
            <a:r>
              <a:rPr lang="zh-CN" altLang="en-US" sz="2000">
                <a:sym typeface="+mn-ea"/>
              </a:rPr>
              <a:t>可以。培训包在未被审核之前，可以修改并重新提交。如图，在详情页中，点击</a:t>
            </a:r>
            <a:r>
              <a:rPr lang="en-US" altLang="zh-CN" sz="2000">
                <a:sym typeface="+mn-ea"/>
              </a:rPr>
              <a:t>“</a:t>
            </a:r>
            <a:r>
              <a:rPr lang="zh-CN" altLang="en-US" sz="2000">
                <a:sym typeface="+mn-ea"/>
              </a:rPr>
              <a:t>编辑培训包</a:t>
            </a:r>
            <a:r>
              <a:rPr lang="en-US" altLang="zh-CN" sz="2000">
                <a:sym typeface="+mn-ea"/>
              </a:rPr>
              <a:t>”</a:t>
            </a:r>
            <a:r>
              <a:rPr lang="zh-CN" altLang="en-US" sz="2000">
                <a:sym typeface="+mn-ea"/>
              </a:rPr>
              <a:t>，即可直接在页面中进行修改。修改完成后，点击</a:t>
            </a:r>
            <a:r>
              <a:rPr lang="en-US" altLang="zh-CN" sz="2000">
                <a:sym typeface="+mn-ea"/>
              </a:rPr>
              <a:t>“</a:t>
            </a:r>
            <a:r>
              <a:rPr lang="zh-CN" altLang="en-US" sz="2000">
                <a:sym typeface="+mn-ea"/>
              </a:rPr>
              <a:t>提交</a:t>
            </a:r>
            <a:r>
              <a:rPr lang="en-US" altLang="zh-CN" sz="2000">
                <a:sym typeface="+mn-ea"/>
              </a:rPr>
              <a:t>”</a:t>
            </a:r>
            <a:r>
              <a:rPr lang="zh-CN" altLang="en-US" sz="2000">
                <a:sym typeface="+mn-ea"/>
              </a:rPr>
              <a:t>按钮即可。</a:t>
            </a:r>
            <a:endParaRPr lang="zh-CN" altLang="en-US" sz="2000">
              <a:sym typeface="+mn-ea"/>
            </a:endParaRPr>
          </a:p>
        </p:txBody>
      </p:sp>
      <p:pic>
        <p:nvPicPr>
          <p:cNvPr id="6" name="图片 5"/>
          <p:cNvPicPr>
            <a:picLocks noChangeAspect="1"/>
          </p:cNvPicPr>
          <p:nvPr/>
        </p:nvPicPr>
        <p:blipFill>
          <a:blip r:embed="rId1"/>
          <a:stretch>
            <a:fillRect/>
          </a:stretch>
        </p:blipFill>
        <p:spPr>
          <a:xfrm>
            <a:off x="1498600" y="2456180"/>
            <a:ext cx="8383270" cy="3974465"/>
          </a:xfrm>
          <a:prstGeom prst="rect">
            <a:avLst/>
          </a:prstGeom>
        </p:spPr>
      </p:pic>
      <p:pic>
        <p:nvPicPr>
          <p:cNvPr id="9" name="图片 8"/>
          <p:cNvPicPr>
            <a:picLocks noChangeAspect="1"/>
          </p:cNvPicPr>
          <p:nvPr/>
        </p:nvPicPr>
        <p:blipFill>
          <a:blip r:embed="rId2"/>
          <a:stretch>
            <a:fillRect/>
          </a:stretch>
        </p:blipFill>
        <p:spPr>
          <a:xfrm>
            <a:off x="1498600" y="2456180"/>
            <a:ext cx="10282555" cy="386651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5" name="内容占位符 2"/>
          <p:cNvSpPr/>
          <p:nvPr/>
        </p:nvSpPr>
        <p:spPr>
          <a:xfrm>
            <a:off x="912495" y="467360"/>
            <a:ext cx="1706880" cy="49720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a:solidFill>
                  <a:schemeClr val="accent1"/>
                </a:solidFill>
                <a:effectLst>
                  <a:outerShdw blurRad="38100" dist="25400" dir="5400000" algn="ctr" rotWithShape="0">
                    <a:srgbClr val="6E747A">
                      <a:alpha val="43000"/>
                    </a:srgbClr>
                  </a:outerShdw>
                </a:effectLst>
              </a:rPr>
              <a:t>常见问题：</a:t>
            </a:r>
            <a:endParaRPr lang="zh-CN" altLang="en-US"/>
          </a:p>
        </p:txBody>
      </p:sp>
      <p:sp>
        <p:nvSpPr>
          <p:cNvPr id="2" name="内容占位符 2"/>
          <p:cNvSpPr/>
          <p:nvPr/>
        </p:nvSpPr>
        <p:spPr>
          <a:xfrm>
            <a:off x="1645285" y="1112520"/>
            <a:ext cx="7294880" cy="42989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sz="2000">
                <a:solidFill>
                  <a:schemeClr val="accent1"/>
                </a:solidFill>
                <a:effectLst>
                  <a:outerShdw blurRad="38100" dist="25400" dir="5400000" algn="ctr" rotWithShape="0">
                    <a:srgbClr val="6E747A">
                      <a:alpha val="43000"/>
                    </a:srgbClr>
                  </a:outerShdw>
                </a:effectLst>
              </a:rPr>
              <a:t>问题三：</a:t>
            </a:r>
            <a:r>
              <a:rPr lang="zh-CN" sz="2000"/>
              <a:t>培训包未通过时，可以直接在页面中修改重新提交吗？</a:t>
            </a:r>
            <a:endParaRPr lang="zh-CN" sz="2000"/>
          </a:p>
        </p:txBody>
      </p:sp>
      <p:sp>
        <p:nvSpPr>
          <p:cNvPr id="7" name="内容占位符 2"/>
          <p:cNvSpPr/>
          <p:nvPr/>
        </p:nvSpPr>
        <p:spPr>
          <a:xfrm>
            <a:off x="1140460" y="1687830"/>
            <a:ext cx="9911080" cy="768350"/>
          </a:xfrm>
          <a:prstGeom prst="rect">
            <a:avLst/>
          </a:prstGeom>
        </p:spPr>
        <p:txBody>
          <a:bodyPr vert="horz"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buNone/>
            </a:pPr>
            <a:r>
              <a:rPr lang="zh-CN" altLang="en-US" sz="2000">
                <a:sym typeface="+mn-ea"/>
              </a:rPr>
              <a:t>可以。如图，进入该培训包所在详情页，点击</a:t>
            </a:r>
            <a:r>
              <a:rPr lang="en-US" altLang="zh-CN" sz="2000">
                <a:sym typeface="+mn-ea"/>
              </a:rPr>
              <a:t>“</a:t>
            </a:r>
            <a:r>
              <a:rPr lang="zh-CN" altLang="en-US" sz="2000">
                <a:sym typeface="+mn-ea"/>
              </a:rPr>
              <a:t>编辑培训包</a:t>
            </a:r>
            <a:r>
              <a:rPr lang="en-US" altLang="zh-CN" sz="2000">
                <a:sym typeface="+mn-ea"/>
              </a:rPr>
              <a:t>”</a:t>
            </a:r>
            <a:r>
              <a:rPr lang="zh-CN" altLang="en-US" sz="2000">
                <a:sym typeface="+mn-ea"/>
              </a:rPr>
              <a:t>，即可直接在页面中进行修改。修改完成后，点击</a:t>
            </a:r>
            <a:r>
              <a:rPr lang="en-US" altLang="zh-CN" sz="2000">
                <a:sym typeface="+mn-ea"/>
              </a:rPr>
              <a:t>“</a:t>
            </a:r>
            <a:r>
              <a:rPr lang="zh-CN" altLang="en-US" sz="2000">
                <a:sym typeface="+mn-ea"/>
              </a:rPr>
              <a:t>提交</a:t>
            </a:r>
            <a:r>
              <a:rPr lang="en-US" altLang="zh-CN" sz="2000">
                <a:sym typeface="+mn-ea"/>
              </a:rPr>
              <a:t>”</a:t>
            </a:r>
            <a:r>
              <a:rPr lang="zh-CN" altLang="en-US" sz="2000">
                <a:sym typeface="+mn-ea"/>
              </a:rPr>
              <a:t>按钮即可。</a:t>
            </a:r>
            <a:endParaRPr lang="zh-CN" altLang="en-US" sz="2000">
              <a:sym typeface="+mn-ea"/>
            </a:endParaRPr>
          </a:p>
        </p:txBody>
      </p:sp>
      <p:pic>
        <p:nvPicPr>
          <p:cNvPr id="3" name="图片 2" descr="C:/Users/jjjj/AppData/Roaming/JisuOffice/ETemp/1124_3594328/image26.png"/>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0">
            <a:off x="2613025" y="2443480"/>
            <a:ext cx="6887845" cy="1973580"/>
          </a:xfrm>
          <a:prstGeom prst="rect"/>
          <a:noFill/>
        </p:spPr>
      </p:pic>
      <p:pic>
        <p:nvPicPr>
          <p:cNvPr id="4" name="图片 3" descr="C:/Users/jjjj/AppData/Roaming/JisuOffice/ETemp/1124_3594328/image27.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378460" y="4491990"/>
            <a:ext cx="5671185" cy="2668905"/>
          </a:xfrm>
          <a:prstGeom prst="rect"/>
          <a:noFill/>
        </p:spPr>
      </p:pic>
      <p:pic>
        <p:nvPicPr>
          <p:cNvPr id="8" name="图片 7" descr="C:/Users/jjjj/AppData/Roaming/JisuOffice/ETemp/1124_3594328/image28.png"/>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0">
            <a:off x="5472430" y="4492625"/>
            <a:ext cx="6721475" cy="267589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ea typeface="+mj-ea"/>
              </a:rPr>
              <a:t>发布培训项目</a:t>
            </a:r>
            <a:endParaRPr lang="zh-CN" altLang="en-US" dirty="0">
              <a:ea typeface="+mj-ea"/>
            </a:endParaRPr>
          </a:p>
        </p:txBody>
      </p:sp>
      <p:sp>
        <p:nvSpPr>
          <p:cNvPr id="3" name="文本占位符 2"/>
          <p:cNvSpPr>
            <a:spLocks noGrp="1"/>
          </p:cNvSpPr>
          <p:nvPr>
            <p:ph type="body" idx="1"/>
            <p:custDataLst>
              <p:tags r:id="rId2"/>
            </p:custDataLst>
          </p:nvPr>
        </p:nvSpPr>
        <p:spPr/>
        <p:txBody>
          <a:bodyPr>
            <a:normAutofit/>
          </a:bodyPr>
          <a:lstStyle/>
          <a:p>
            <a:r>
              <a:rPr lang="en-US" altLang="zh-CN" smtClean="0">
                <a:latin typeface="+mn-lt"/>
              </a:rPr>
              <a:t>LOREM IPSUM DOLOR</a:t>
            </a:r>
            <a:endParaRPr lang="en-US" altLang="zh-CN" dirty="0">
              <a:latin typeface="+mn-lt"/>
            </a:endParaRPr>
          </a:p>
        </p:txBody>
      </p:sp>
      <p:sp>
        <p:nvSpPr>
          <p:cNvPr id="4" name="文本框 3"/>
          <p:cNvSpPr txBox="1"/>
          <p:nvPr>
            <p:custDataLst>
              <p:tags r:id="rId3"/>
            </p:custDataLst>
          </p:nvPr>
        </p:nvSpPr>
        <p:spPr>
          <a:xfrm>
            <a:off x="3677203" y="2180213"/>
            <a:ext cx="1323423" cy="1292662"/>
          </a:xfrm>
          <a:prstGeom prst="rect">
            <a:avLst/>
          </a:prstGeom>
          <a:noFill/>
        </p:spPr>
        <p:txBody>
          <a:bodyPr wrap="square" rtlCol="0" anchor="ctr" anchorCtr="1">
            <a:normAutofit/>
          </a:bodyPr>
          <a:lstStyle/>
          <a:p>
            <a:pPr>
              <a:lnSpc>
                <a:spcPct val="130000"/>
              </a:lnSpc>
            </a:pPr>
            <a:r>
              <a:rPr lang="en-US" altLang="zh-CN" sz="6000" dirty="0" smtClean="0">
                <a:solidFill>
                  <a:schemeClr val="accent1"/>
                </a:solidFill>
              </a:rPr>
              <a:t>04</a:t>
            </a:r>
            <a:endParaRPr lang="en-US" altLang="zh-CN" sz="6000" dirty="0" smtClean="0">
              <a:solidFill>
                <a:schemeClr val="accent1"/>
              </a:solidFill>
            </a:endParaRPr>
          </a:p>
        </p:txBody>
      </p:sp>
    </p:spTree>
    <p:custDataLst>
      <p:tags r:id="rId4"/>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568325" y="1523365"/>
            <a:ext cx="4262755" cy="3811270"/>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2000" dirty="0"/>
              <a:t>1</a:t>
            </a:r>
            <a:r>
              <a:rPr lang="zh-CN" altLang="en-US" sz="2000" dirty="0"/>
              <a:t>、点击“+发布项目”按钮，进入发布项目页；</a:t>
            </a:r>
            <a:endParaRPr lang="zh-CN" altLang="en-US" sz="2000" dirty="0"/>
          </a:p>
          <a:p>
            <a:r>
              <a:rPr lang="en-US" altLang="zh-CN" sz="2000" dirty="0"/>
              <a:t>2</a:t>
            </a:r>
            <a:r>
              <a:rPr lang="zh-CN" altLang="en-US" sz="2000" dirty="0"/>
              <a:t>、下拉选择已通过审核的培训项目名称；</a:t>
            </a:r>
            <a:endParaRPr lang="zh-CN" altLang="en-US" sz="2000" dirty="0"/>
          </a:p>
          <a:p>
            <a:r>
              <a:rPr lang="en-US" altLang="zh-CN" sz="2000" dirty="0"/>
              <a:t>3</a:t>
            </a:r>
            <a:r>
              <a:rPr lang="zh-CN" altLang="en-US" sz="2000" dirty="0"/>
              <a:t>、填写好培训公告等内容；</a:t>
            </a:r>
            <a:endParaRPr lang="zh-CN" altLang="en-US" sz="2000" dirty="0"/>
          </a:p>
          <a:p>
            <a:r>
              <a:rPr lang="en-US" altLang="zh-CN" sz="2000" dirty="0"/>
              <a:t>4</a:t>
            </a:r>
            <a:r>
              <a:rPr lang="zh-CN" altLang="en-US" sz="2000" dirty="0"/>
              <a:t>、点击“发布”按钮，操作完成。</a:t>
            </a:r>
            <a:endParaRPr lang="zh-CN" altLang="en-US" sz="2000" dirty="0"/>
          </a:p>
        </p:txBody>
      </p:sp>
      <p:sp>
        <p:nvSpPr>
          <p:cNvPr id="4" name="文本框 3"/>
          <p:cNvSpPr txBox="1"/>
          <p:nvPr>
            <p:custDataLst>
              <p:tags r:id="rId2"/>
            </p:custDataLst>
          </p:nvPr>
        </p:nvSpPr>
        <p:spPr>
          <a:xfrm>
            <a:off x="781050" y="305435"/>
            <a:ext cx="4262755" cy="831215"/>
          </a:xfrm>
          <a:prstGeom prst="rect">
            <a:avLst/>
          </a:prstGeom>
        </p:spPr>
        <p:txBody>
          <a:bodyPr vert="horz" lIns="91440" tIns="45720" rIns="91440" bIns="45720" rtlCol="0" anchor="b" anchorCtr="0">
            <a:normAutofit/>
          </a:bodyPr>
          <a:lstStyle>
            <a:lvl1pPr>
              <a:lnSpc>
                <a:spcPct val="90000"/>
              </a:lnSpc>
              <a:spcBef>
                <a:spcPct val="0"/>
              </a:spcBef>
              <a:buNone/>
              <a:defRPr sz="4000">
                <a:solidFill>
                  <a:srgbClr val="4868A2"/>
                </a:solidFill>
                <a:latin typeface="+mj-lt"/>
                <a:ea typeface="+mj-ea"/>
                <a:cs typeface="+mj-cs"/>
              </a:defRPr>
            </a:lvl1pPr>
          </a:lstStyle>
          <a:p>
            <a:r>
              <a:rPr lang="zh-CN" altLang="en-US" sz="3200" b="1" dirty="0">
                <a:solidFill>
                  <a:schemeClr val="accent2"/>
                </a:solidFill>
              </a:rPr>
              <a:t>发布项目</a:t>
            </a:r>
            <a:endParaRPr lang="zh-CN" altLang="en-US" sz="3200" b="1" dirty="0">
              <a:solidFill>
                <a:schemeClr val="accent2"/>
              </a:solidFill>
            </a:endParaRPr>
          </a:p>
        </p:txBody>
      </p:sp>
      <p:pic>
        <p:nvPicPr>
          <p:cNvPr id="73" name="图片 13"/>
          <p:cNvPicPr>
            <a:picLocks noChangeAspect="1"/>
          </p:cNvPicPr>
          <p:nvPr/>
        </p:nvPicPr>
        <p:blipFill>
          <a:blip r:embed="rId3"/>
          <a:srcRect/>
          <a:stretch>
            <a:fillRect/>
          </a:stretch>
        </p:blipFill>
        <p:spPr>
          <a:xfrm>
            <a:off x="5480685" y="495935"/>
            <a:ext cx="6144260" cy="3669030"/>
          </a:xfrm>
          <a:prstGeom prst="rect">
            <a:avLst/>
          </a:prstGeom>
          <a:noFill/>
          <a:ln w="9525">
            <a:noFill/>
          </a:ln>
        </p:spPr>
      </p:pic>
      <p:pic>
        <p:nvPicPr>
          <p:cNvPr id="75" name="图片 14" descr="C:/Users/jjjj/AppData/Roaming/JisuOffice/ETemp/1124_3594328/image30.png"/>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rot="0">
            <a:off x="4736465" y="2649220"/>
            <a:ext cx="6072505" cy="4044950"/>
          </a:xfrm>
          <a:prstGeom prst="rect"/>
          <a:noFill/>
          <a:ln w="0">
            <a:noFill/>
            <a:prstDash/>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p:sp>
        <p:nvSpPr>
          <p:cNvPr id="3" name="内容占位符 2"/>
          <p:cNvSpPr>
            <a:spLocks noGrp="1"/>
          </p:cNvSpPr>
          <p:nvPr>
            <p:ph idx="1"/>
          </p:nvPr>
        </p:nvSpPr>
        <p:spPr>
          <a:xfrm>
            <a:off x="1703070" y="1666875"/>
            <a:ext cx="9911715" cy="4565650"/>
          </a:xfrm>
        </p:spPr>
        <p:txBody>
          <a:bodyPr/>
          <a:p>
            <a:endParaRPr lang="zh-CN" altLang="en-US"/>
          </a:p>
        </p:txBody>
      </p:sp>
      <p:sp>
        <p:nvSpPr>
          <p:cNvPr id="5" name="内容占位符 2"/>
          <p:cNvSpPr>
            <a:spLocks/>
          </p:cNvSpPr>
          <p:nvPr/>
        </p:nvSpPr>
        <p:spPr>
          <a:xfrm rot="0">
            <a:off x="2331720" y="2542540"/>
            <a:ext cx="8591550" cy="1071245"/>
          </a:xfrm>
          <a:prstGeom prst="rect"/>
        </p:spPr>
        <p:txBody>
          <a:bodyPr wrap="square" lIns="91440" tIns="45720" rIns="91440" bIns="45720" numCol="1" vert="horz" anchor="t">
            <a:normAutofit fontScale="90000" lnSpcReduction="20000"/>
          </a:bodyPr>
          <a:lstStyle>
            <a:lvl1pPr marL="357505" indent="-357505" algn="just" defTabSz="914400" eaLnBrk="1" latinLnBrk="0" hangingPunct="1">
              <a:lnSpc>
                <a:spcPct val="110000"/>
              </a:lnSpc>
              <a:spcBef>
                <a:spcPts val="1800"/>
              </a:spcBef>
              <a:spcAft>
                <a:spcPts val="0"/>
              </a:spcAft>
              <a:buFontTx/>
              <a:buNone/>
              <a:defRPr lang="en-GB" altLang="en-US" sz="2400">
                <a:solidFill>
                  <a:schemeClr val="tx1"/>
                </a:solidFill>
                <a:latin typeface="+mj-lt"/>
                <a:ea typeface="+mn-ea"/>
                <a:cs typeface="+mn-cs"/>
              </a:defRPr>
            </a:lvl1pPr>
            <a:lvl2pPr marL="539750" indent="-179705" algn="just" defTabSz="914400" eaLnBrk="1" latinLnBrk="0" hangingPunct="1">
              <a:lnSpc>
                <a:spcPct val="100000"/>
              </a:lnSpc>
              <a:spcBef>
                <a:spcPts val="0"/>
              </a:spcBef>
              <a:spcAft>
                <a:spcPts val="0"/>
              </a:spcAft>
              <a:buFontTx/>
              <a:buNone/>
              <a:defRPr lang="en-GB" altLang="en-US" sz="2000">
                <a:solidFill>
                  <a:schemeClr val="tx1"/>
                </a:solidFill>
                <a:latin typeface="+mj-lt"/>
                <a:ea typeface="+mn-ea"/>
                <a:cs typeface="+mn-cs"/>
              </a:defRPr>
            </a:lvl2pPr>
            <a:lvl3pPr marL="720090"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3pPr>
            <a:lvl4pPr marL="899795"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4pPr>
            <a:lvl5pPr marL="1080135"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5pPr>
            <a:lvl6pPr marL="2514600"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6pPr>
            <a:lvl7pPr marL="2971800"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7pPr>
            <a:lvl8pPr marL="3429000"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8pPr>
            <a:lvl9pPr marL="3886200"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9pPr>
          </a:lstStyle>
          <a:p>
            <a:pPr marL="0" indent="0" algn="l" defTabSz="1218565" eaLnBrk="1" latinLnBrk="0" hangingPunct="1">
              <a:lnSpc>
                <a:spcPct val="100000"/>
              </a:lnSpc>
              <a:spcBef>
                <a:spcPts val="1800"/>
              </a:spcBef>
              <a:spcAft>
                <a:spcPts val="0"/>
              </a:spcAft>
              <a:buFontTx/>
              <a:buNone/>
            </a:pPr>
            <a:r>
              <a:rPr lang="zh-CN" altLang="en-US" sz="2400">
                <a:solidFill>
                  <a:srgbClr val="FF0000"/>
                </a:solidFill>
                <a:latin typeface="Arial" charset="0"/>
                <a:ea typeface="黑体" charset="0"/>
                <a:cs typeface="+mn-cs"/>
              </a:rPr>
              <a:t>补充说明</a:t>
            </a:r>
            <a:r>
              <a:rPr lang="zh-CN" altLang="en-US" sz="2400">
                <a:latin typeface="Arial" charset="0"/>
                <a:ea typeface="黑体" charset="0"/>
                <a:cs typeface="+mn-cs"/>
              </a:rPr>
              <a:t>：①发布项目时，下拉选项中若无可选项，则表明当前没有可以发布的项目。②</a:t>
            </a:r>
            <a:r>
              <a:rPr lang="en-US" altLang="zh-CN" sz="2400">
                <a:latin typeface="Arial" charset="0"/>
                <a:ea typeface="黑体" charset="0"/>
                <a:cs typeface="+mn-cs"/>
              </a:rPr>
              <a:t>“</a:t>
            </a:r>
            <a:r>
              <a:rPr lang="zh-CN" altLang="en-US" sz="2400">
                <a:latin typeface="Arial" charset="0"/>
                <a:ea typeface="黑体" charset="0"/>
                <a:cs typeface="+mn-cs"/>
              </a:rPr>
              <a:t>发布</a:t>
            </a:r>
            <a:r>
              <a:rPr lang="en-US" altLang="zh-CN" sz="2400">
                <a:latin typeface="Arial" charset="0"/>
                <a:ea typeface="黑体" charset="0"/>
                <a:cs typeface="+mn-cs"/>
              </a:rPr>
              <a:t>”</a:t>
            </a:r>
            <a:r>
              <a:rPr lang="zh-CN" altLang="en-US" sz="2400">
                <a:latin typeface="Arial" charset="0"/>
                <a:ea typeface="黑体" charset="0"/>
                <a:cs typeface="+mn-cs"/>
              </a:rPr>
              <a:t>出去的公告内容，需经过人社局审核无误后，由人社局端操作通过，才能</a:t>
            </a:r>
            <a:r>
              <a:rPr lang="en-US" altLang="zh-CN" sz="2400">
                <a:latin typeface="Arial" charset="0"/>
                <a:ea typeface="黑体" charset="0"/>
                <a:cs typeface="+mn-cs"/>
              </a:rPr>
              <a:t>“</a:t>
            </a:r>
            <a:r>
              <a:rPr lang="zh-CN" altLang="en-US" sz="2400">
                <a:latin typeface="Arial" charset="0"/>
                <a:ea typeface="黑体" charset="0"/>
                <a:cs typeface="+mn-cs"/>
              </a:rPr>
              <a:t>正式发布</a:t>
            </a:r>
            <a:r>
              <a:rPr lang="en-US" altLang="zh-CN" sz="2400">
                <a:latin typeface="Arial" charset="0"/>
                <a:ea typeface="黑体" charset="0"/>
                <a:cs typeface="+mn-cs"/>
              </a:rPr>
              <a:t>”</a:t>
            </a:r>
            <a:r>
              <a:rPr lang="zh-CN" altLang="en-US" sz="2400">
                <a:latin typeface="Arial" charset="0"/>
                <a:ea typeface="黑体" charset="0"/>
                <a:cs typeface="+mn-cs"/>
              </a:rPr>
              <a:t>出去。</a:t>
            </a:r>
            <a:endParaRPr lang="ko-KR" altLang="en-US" sz="2400">
              <a:latin typeface="Arial" charset="0"/>
              <a:ea typeface="黑体"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ea typeface="+mj-ea"/>
              </a:rPr>
              <a:t>培训报名审核</a:t>
            </a:r>
            <a:endParaRPr lang="zh-CN" altLang="en-US" dirty="0">
              <a:ea typeface="+mj-ea"/>
            </a:endParaRPr>
          </a:p>
        </p:txBody>
      </p:sp>
      <p:sp>
        <p:nvSpPr>
          <p:cNvPr id="3" name="文本占位符 2"/>
          <p:cNvSpPr>
            <a:spLocks noGrp="1"/>
          </p:cNvSpPr>
          <p:nvPr>
            <p:ph type="body" idx="1"/>
            <p:custDataLst>
              <p:tags r:id="rId2"/>
            </p:custDataLst>
          </p:nvPr>
        </p:nvSpPr>
        <p:spPr/>
        <p:txBody>
          <a:bodyPr>
            <a:normAutofit/>
          </a:bodyPr>
          <a:lstStyle/>
          <a:p>
            <a:r>
              <a:rPr lang="en-US" altLang="zh-CN" smtClean="0">
                <a:latin typeface="+mn-lt"/>
              </a:rPr>
              <a:t>LOREM IPSUM DOLOR</a:t>
            </a:r>
            <a:endParaRPr lang="en-US" altLang="zh-CN" dirty="0">
              <a:latin typeface="+mn-lt"/>
            </a:endParaRPr>
          </a:p>
        </p:txBody>
      </p:sp>
      <p:sp>
        <p:nvSpPr>
          <p:cNvPr id="4" name="文本框 3"/>
          <p:cNvSpPr txBox="1"/>
          <p:nvPr>
            <p:custDataLst>
              <p:tags r:id="rId3"/>
            </p:custDataLst>
          </p:nvPr>
        </p:nvSpPr>
        <p:spPr>
          <a:xfrm>
            <a:off x="3677203" y="2180213"/>
            <a:ext cx="1323423" cy="1292662"/>
          </a:xfrm>
          <a:prstGeom prst="rect">
            <a:avLst/>
          </a:prstGeom>
          <a:noFill/>
        </p:spPr>
        <p:txBody>
          <a:bodyPr wrap="square" rtlCol="0" anchor="ctr" anchorCtr="1">
            <a:normAutofit/>
          </a:bodyPr>
          <a:lstStyle/>
          <a:p>
            <a:pPr>
              <a:lnSpc>
                <a:spcPct val="130000"/>
              </a:lnSpc>
            </a:pPr>
            <a:r>
              <a:rPr lang="en-US" altLang="zh-CN" sz="6000" dirty="0" smtClean="0">
                <a:solidFill>
                  <a:schemeClr val="accent1"/>
                </a:solidFill>
              </a:rPr>
              <a:t>05</a:t>
            </a:r>
            <a:endParaRPr lang="en-US" altLang="zh-CN" sz="6000" dirty="0" smtClean="0">
              <a:solidFill>
                <a:schemeClr val="accent1"/>
              </a:solidFill>
            </a:endParaRPr>
          </a:p>
        </p:txBody>
      </p:sp>
    </p:spTree>
    <p:custDataLst>
      <p:tags r:id="rId4"/>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1708905" y="5606886"/>
            <a:ext cx="9082800" cy="597600"/>
          </a:xfrm>
          <a:prstGeom prst="rect">
            <a:avLst/>
          </a:prstGeom>
        </p:spPr>
        <p:txBody>
          <a:bodyPr vert="horz" lIns="91440" tIns="45720" rIns="91440" bIns="45720" rtlCol="0" anchor="t">
            <a:normAutofit/>
          </a:bodyPr>
          <a:lstStyle>
            <a:lvl1pPr indent="0" defTabSz="685800">
              <a:lnSpc>
                <a:spcPct val="100000"/>
              </a:lnSpc>
              <a:spcBef>
                <a:spcPts val="0"/>
              </a:spcBef>
              <a:spcAft>
                <a:spcPts val="0"/>
              </a:spcAft>
              <a:buClr>
                <a:schemeClr val="accent1"/>
              </a:buClr>
              <a:buSzPct val="70000"/>
              <a:buFont typeface="Wingdings 2" panose="05020102010507070707" pitchFamily="18" charset="2"/>
              <a:buNone/>
              <a:defRPr baseline="0"/>
            </a:lvl1pPr>
            <a:lvl2pPr marL="342900" indent="0" algn="just" defTabSz="685800">
              <a:lnSpc>
                <a:spcPct val="130000"/>
              </a:lnSpc>
              <a:spcBef>
                <a:spcPts val="0"/>
              </a:spcBef>
              <a:spcAft>
                <a:spcPts val="450"/>
              </a:spcAft>
              <a:buClr>
                <a:schemeClr val="accent2">
                  <a:lumMod val="60000"/>
                  <a:lumOff val="40000"/>
                </a:schemeClr>
              </a:buClr>
              <a:buFont typeface="幼圆" panose="02010509060101010101" pitchFamily="49" charset="-122"/>
              <a:buNone/>
              <a:defRPr sz="1050" baseline="0">
                <a:latin typeface="Arial" panose="020B0604020202020204" pitchFamily="34" charset="0"/>
                <a:ea typeface="黑体" panose="02010609060101010101" pitchFamily="49" charset="-122"/>
              </a:defRPr>
            </a:lvl2pPr>
            <a:lvl3pPr marL="685800" indent="0" defTabSz="685800">
              <a:lnSpc>
                <a:spcPct val="90000"/>
              </a:lnSpc>
              <a:spcBef>
                <a:spcPts val="375"/>
              </a:spcBef>
              <a:buFont typeface="Arial" panose="020B0604020202020204" pitchFamily="34" charset="0"/>
              <a:buNone/>
              <a:defRPr sz="900"/>
            </a:lvl3pPr>
            <a:lvl4pPr marL="1028700" indent="0" defTabSz="685800">
              <a:lnSpc>
                <a:spcPct val="90000"/>
              </a:lnSpc>
              <a:spcBef>
                <a:spcPts val="375"/>
              </a:spcBef>
              <a:buFont typeface="Arial" panose="020B0604020202020204" pitchFamily="34" charset="0"/>
              <a:buNone/>
              <a:defRPr sz="750"/>
            </a:lvl4pPr>
            <a:lvl5pPr marL="1371600" indent="0" defTabSz="685800">
              <a:lnSpc>
                <a:spcPct val="90000"/>
              </a:lnSpc>
              <a:spcBef>
                <a:spcPts val="375"/>
              </a:spcBef>
              <a:buFont typeface="Arial" panose="020B0604020202020204" pitchFamily="34" charset="0"/>
              <a:buNone/>
              <a:defRPr sz="750"/>
            </a:lvl5pPr>
            <a:lvl6pPr marL="1714500" indent="0" defTabSz="685800">
              <a:lnSpc>
                <a:spcPct val="90000"/>
              </a:lnSpc>
              <a:spcBef>
                <a:spcPts val="375"/>
              </a:spcBef>
              <a:buFont typeface="Arial" panose="020B0604020202020204" pitchFamily="34" charset="0"/>
              <a:buNone/>
              <a:defRPr sz="750"/>
            </a:lvl6pPr>
            <a:lvl7pPr marL="2057400" indent="0" defTabSz="685800">
              <a:lnSpc>
                <a:spcPct val="90000"/>
              </a:lnSpc>
              <a:spcBef>
                <a:spcPts val="375"/>
              </a:spcBef>
              <a:buFont typeface="Arial" panose="020B0604020202020204" pitchFamily="34" charset="0"/>
              <a:buNone/>
              <a:defRPr sz="750"/>
            </a:lvl7pPr>
            <a:lvl8pPr marL="2400300" indent="0" defTabSz="685800">
              <a:lnSpc>
                <a:spcPct val="90000"/>
              </a:lnSpc>
              <a:spcBef>
                <a:spcPts val="375"/>
              </a:spcBef>
              <a:buFont typeface="Arial" panose="020B0604020202020204" pitchFamily="34" charset="0"/>
              <a:buNone/>
              <a:defRPr sz="750"/>
            </a:lvl8pPr>
            <a:lvl9pPr marL="2743200" indent="0" defTabSz="685800">
              <a:lnSpc>
                <a:spcPct val="90000"/>
              </a:lnSpc>
              <a:spcBef>
                <a:spcPts val="375"/>
              </a:spcBef>
              <a:buFont typeface="Arial" panose="020B0604020202020204" pitchFamily="34" charset="0"/>
              <a:buNone/>
              <a:defRPr sz="750"/>
            </a:lvl9pPr>
          </a:lstStyle>
          <a:p>
            <a:r>
              <a:rPr lang="zh-CN" altLang="en-US" sz="1800" dirty="0"/>
              <a:t>该模块用于学员培训的批量报名及审核。</a:t>
            </a:r>
            <a:endParaRPr lang="zh-CN" altLang="en-US" sz="1800" dirty="0"/>
          </a:p>
        </p:txBody>
      </p:sp>
      <p:pic>
        <p:nvPicPr>
          <p:cNvPr id="2" name="图片 1"/>
          <p:cNvPicPr>
            <a:picLocks noChangeAspect="1"/>
          </p:cNvPicPr>
          <p:nvPr/>
        </p:nvPicPr>
        <p:blipFill>
          <a:blip r:embed="rId2"/>
          <a:stretch>
            <a:fillRect/>
          </a:stretch>
        </p:blipFill>
        <p:spPr>
          <a:xfrm>
            <a:off x="1179195" y="713740"/>
            <a:ext cx="9459595" cy="4537075"/>
          </a:xfrm>
          <a:prstGeom prst="rect">
            <a:avLst/>
          </a:prstGeom>
        </p:spPr>
      </p:pic>
    </p:spTree>
    <p:custDataLst>
      <p:tags r:id="rId3"/>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13318" name="矩形 6"/>
          <p:cNvSpPr>
            <a:spLocks noChangeArrowheads="1"/>
          </p:cNvSpPr>
          <p:nvPr>
            <p:custDataLst>
              <p:tags r:id="rId1"/>
            </p:custDataLst>
          </p:nvPr>
        </p:nvSpPr>
        <p:spPr bwMode="auto">
          <a:xfrm rot="5400000">
            <a:off x="6292215" y="-4306570"/>
            <a:ext cx="76200" cy="10997565"/>
          </a:xfrm>
          <a:prstGeom prst="rect">
            <a:avLst/>
          </a:prstGeom>
          <a:solidFill>
            <a:schemeClr val="accent1">
              <a:lumMod val="60000"/>
              <a:lumOff val="40000"/>
            </a:schemeClr>
          </a:solidFill>
          <a:ln>
            <a:noFill/>
          </a:ln>
        </p:spPr>
        <p:txBody>
          <a:bodyPr rot="10800000" vert="eaVert" anchor="ctr">
            <a:normAutofit fontScale="2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solidFill>
                <a:srgbClr val="FFFFFF"/>
              </a:solidFill>
            </a:endParaRPr>
          </a:p>
        </p:txBody>
      </p:sp>
      <p:sp>
        <p:nvSpPr>
          <p:cNvPr id="6" name="内容占位符 5"/>
          <p:cNvSpPr>
            <a:spLocks noGrp="1"/>
          </p:cNvSpPr>
          <p:nvPr>
            <p:ph sz="half" idx="1"/>
            <p:custDataLst>
              <p:tags r:id="rId2"/>
            </p:custDataLst>
          </p:nvPr>
        </p:nvSpPr>
        <p:spPr>
          <a:xfrm>
            <a:off x="676910" y="151765"/>
            <a:ext cx="10591165" cy="875030"/>
          </a:xfrm>
        </p:spPr>
        <p:txBody>
          <a:bodyPr/>
          <a:lstStyle/>
          <a:p>
            <a:pPr marL="0" indent="0"/>
            <a:r>
              <a:rPr lang="en-US" altLang="zh-CN" dirty="0">
                <a:latin typeface="+mn-lt"/>
              </a:rPr>
              <a:t>5.1</a:t>
            </a:r>
            <a:r>
              <a:rPr lang="zh-CN" altLang="en-US" dirty="0">
                <a:latin typeface="+mn-lt"/>
              </a:rPr>
              <a:t>批量报名及审核</a:t>
            </a:r>
            <a:endParaRPr lang="zh-CN" altLang="en-US" dirty="0">
              <a:latin typeface="+mn-lt"/>
            </a:endParaRPr>
          </a:p>
        </p:txBody>
      </p:sp>
      <p:grpSp>
        <p:nvGrpSpPr>
          <p:cNvPr id="31" name="组合 30"/>
          <p:cNvGrpSpPr/>
          <p:nvPr/>
        </p:nvGrpSpPr>
        <p:grpSpPr>
          <a:xfrm>
            <a:off x="346075" y="1205230"/>
            <a:ext cx="9504680" cy="3291840"/>
            <a:chOff x="346075" y="1205230"/>
            <a:chExt cx="9504680" cy="3291840"/>
          </a:xfrm>
        </p:grpSpPr>
        <p:grpSp>
          <p:nvGrpSpPr>
            <p:cNvPr id="32" name="组合 31"/>
            <p:cNvGrpSpPr/>
            <p:nvPr>
              <p:custDataLst>
                <p:tags r:id="rId3"/>
              </p:custDataLst>
            </p:nvPr>
          </p:nvGrpSpPr>
          <p:grpSpPr>
            <a:xfrm>
              <a:off x="346075" y="1205230"/>
              <a:ext cx="2386330" cy="3291840"/>
              <a:chOff x="346075" y="1205230"/>
              <a:chExt cx="2386330" cy="3291840"/>
            </a:xfrm>
          </p:grpSpPr>
          <p:grpSp>
            <p:nvGrpSpPr>
              <p:cNvPr id="33" name="组合 32"/>
              <p:cNvGrpSpPr/>
              <p:nvPr/>
            </p:nvGrpSpPr>
            <p:grpSpPr>
              <a:xfrm>
                <a:off x="1264920" y="1205230"/>
                <a:ext cx="647700" cy="835025"/>
                <a:chOff x="1264920" y="1205230"/>
                <a:chExt cx="647700" cy="835025"/>
              </a:xfrm>
            </p:grpSpPr>
            <p:sp>
              <p:nvSpPr>
                <p:cNvPr id="34" name="任意多边形 33"/>
                <p:cNvSpPr/>
                <p:nvPr>
                  <p:custDataLst>
                    <p:tags r:id="rId4"/>
                  </p:custDataLst>
                </p:nvPr>
              </p:nvSpPr>
              <p:spPr bwMode="auto">
                <a:xfrm rot="5400000">
                  <a:off x="1170940" y="1299210"/>
                  <a:ext cx="835025" cy="647700"/>
                </a:xfrm>
                <a:custGeom>
                  <a:avLst/>
                  <a:gdLst>
                    <a:gd name="connsiteX0" fmla="*/ 0 w 835229"/>
                    <a:gd name="connsiteY0" fmla="*/ 647700 h 647700"/>
                    <a:gd name="connsiteX1" fmla="*/ 0 w 835229"/>
                    <a:gd name="connsiteY1" fmla="*/ 0 h 647700"/>
                    <a:gd name="connsiteX2" fmla="*/ 511058 w 835229"/>
                    <a:gd name="connsiteY2" fmla="*/ 0 h 647700"/>
                    <a:gd name="connsiteX3" fmla="*/ 835229 w 835229"/>
                    <a:gd name="connsiteY3" fmla="*/ 323850 h 647700"/>
                    <a:gd name="connsiteX4" fmla="*/ 511058 w 835229"/>
                    <a:gd name="connsiteY4" fmla="*/ 6477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29" h="647700">
                      <a:moveTo>
                        <a:pt x="0" y="647700"/>
                      </a:moveTo>
                      <a:lnTo>
                        <a:pt x="0" y="0"/>
                      </a:lnTo>
                      <a:lnTo>
                        <a:pt x="511058" y="0"/>
                      </a:lnTo>
                      <a:cubicBezTo>
                        <a:pt x="690093" y="0"/>
                        <a:pt x="835229" y="144993"/>
                        <a:pt x="835229" y="323850"/>
                      </a:cubicBezTo>
                      <a:cubicBezTo>
                        <a:pt x="835229" y="502708"/>
                        <a:pt x="690093" y="647700"/>
                        <a:pt x="511058" y="647700"/>
                      </a:cubicBezTo>
                      <a:close/>
                    </a:path>
                  </a:pathLst>
                </a:custGeom>
                <a:solidFill>
                  <a:schemeClr val="accent1"/>
                </a:solidFill>
                <a:ln>
                  <a:noFill/>
                </a:ln>
                <a:effectLst>
                  <a:outerShdw dist="25401" dir="2700000" algn="ctr" rotWithShape="0">
                    <a:srgbClr val="000000">
                      <a:alpha val="12999"/>
                    </a:srgbClr>
                  </a:outerShdw>
                </a:effectLst>
                <a:extLst>
                  <a:ext uri="{91240B29-F687-4F45-9708-019B960494DF}">
                    <a14:hiddenLine xmlns:a14="http://schemas.microsoft.com/office/drawing/2010/main" w="9525">
                      <a:solidFill>
                        <a:srgbClr val="000000"/>
                      </a:solidFill>
                      <a:round/>
                    </a14:hiddenLine>
                  </a:ext>
                </a:extLst>
              </p:spPr>
              <p:txBody>
                <a:bodyPr wrap="square" lIns="68580" tIns="34290" rIns="68580" bIns="34290" anchor="ctr">
                  <a:normAutofit/>
                </a:bodyPr>
                <a:lstStyle/>
                <a:p>
                  <a:endParaRPr lang="zh-CN" altLang="en-US"/>
                </a:p>
              </p:txBody>
            </p:sp>
            <p:sp>
              <p:nvSpPr>
                <p:cNvPr id="35" name="椭圆 93"/>
                <p:cNvSpPr>
                  <a:spLocks noChangeArrowheads="1"/>
                </p:cNvSpPr>
                <p:nvPr>
                  <p:custDataLst>
                    <p:tags r:id="rId5"/>
                  </p:custDataLst>
                </p:nvPr>
              </p:nvSpPr>
              <p:spPr bwMode="auto">
                <a:xfrm>
                  <a:off x="1351280" y="1459230"/>
                  <a:ext cx="476885" cy="477520"/>
                </a:xfrm>
                <a:prstGeom prst="ellipse">
                  <a:avLst/>
                </a:prstGeom>
                <a:solidFill>
                  <a:schemeClr val="bg1"/>
                </a:solidFill>
                <a:ln w="9525" cmpd="sng">
                  <a:solidFill>
                    <a:schemeClr val="bg1"/>
                  </a:solidFill>
                  <a:round/>
                </a:ln>
              </p:spPr>
              <p:txBody>
                <a:bodyPr lIns="0" tIns="0" rIns="0" bIns="0" anchor="ctr">
                  <a:normAutofit lnSpcReduction="10000"/>
                </a:bodyPr>
                <a:lstStyle/>
                <a:p>
                  <a:pPr algn="ctr" eaLnBrk="1" hangingPunct="1">
                    <a:lnSpc>
                      <a:spcPct val="120000"/>
                    </a:lnSpc>
                  </a:pPr>
                  <a:r>
                    <a:rPr lang="en-US" sz="2000" b="1" dirty="0">
                      <a:solidFill>
                        <a:schemeClr val="accent1"/>
                      </a:solidFill>
                      <a:latin typeface="+mn-lt"/>
                      <a:ea typeface="+mn-ea"/>
                    </a:rPr>
                    <a:t>01</a:t>
                  </a:r>
                  <a:endParaRPr lang="en-US" sz="2000" b="1" dirty="0">
                    <a:solidFill>
                      <a:schemeClr val="accent1"/>
                    </a:solidFill>
                    <a:latin typeface="+mn-lt"/>
                    <a:ea typeface="+mn-ea"/>
                  </a:endParaRPr>
                </a:p>
              </p:txBody>
            </p:sp>
          </p:grpSp>
          <p:sp>
            <p:nvSpPr>
              <p:cNvPr id="36" name="TextBox 33"/>
              <p:cNvSpPr txBox="1">
                <a:spLocks noChangeArrowheads="1"/>
              </p:cNvSpPr>
              <p:nvPr>
                <p:custDataLst>
                  <p:tags r:id="rId6"/>
                </p:custDataLst>
              </p:nvPr>
            </p:nvSpPr>
            <p:spPr bwMode="auto">
              <a:xfrm>
                <a:off x="346075" y="2157095"/>
                <a:ext cx="238633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nSpc>
                    <a:spcPct val="120000"/>
                  </a:lnSpc>
                </a:pPr>
                <a:r>
                  <a:rPr lang="en-US" altLang="zh-CN" sz="1800" dirty="0">
                    <a:solidFill>
                      <a:schemeClr val="accent1"/>
                    </a:solidFill>
                    <a:latin typeface="+mn-lt"/>
                    <a:ea typeface="+mn-ea"/>
                  </a:rPr>
                  <a:t>01.</a:t>
                </a:r>
                <a:r>
                  <a:rPr sz="1800" dirty="0">
                    <a:solidFill>
                      <a:schemeClr val="accent1"/>
                    </a:solidFill>
                    <a:latin typeface="+mn-lt"/>
                    <a:ea typeface="+mn-ea"/>
                  </a:rPr>
                  <a:t>点击</a:t>
                </a:r>
                <a:r>
                  <a:rPr lang="en-US" sz="1800" dirty="0">
                    <a:solidFill>
                      <a:schemeClr val="accent1"/>
                    </a:solidFill>
                    <a:latin typeface="+mn-lt"/>
                    <a:ea typeface="+mn-ea"/>
                  </a:rPr>
                  <a:t>”</a:t>
                </a:r>
                <a:r>
                  <a:rPr lang="zh-CN" altLang="en-US" sz="1800" dirty="0">
                    <a:solidFill>
                      <a:schemeClr val="accent1"/>
                    </a:solidFill>
                    <a:latin typeface="+mn-lt"/>
                    <a:ea typeface="+mn-ea"/>
                  </a:rPr>
                  <a:t>批量报名</a:t>
                </a:r>
                <a:r>
                  <a:rPr lang="en-US" sz="1800" dirty="0">
                    <a:solidFill>
                      <a:schemeClr val="accent1"/>
                    </a:solidFill>
                    <a:latin typeface="+mn-lt"/>
                    <a:ea typeface="+mn-ea"/>
                  </a:rPr>
                  <a:t>”</a:t>
                </a:r>
                <a:r>
                  <a:rPr lang="zh-CN" altLang="en-US" sz="1800" dirty="0">
                    <a:solidFill>
                      <a:schemeClr val="accent1"/>
                    </a:solidFill>
                    <a:latin typeface="+mn-lt"/>
                    <a:ea typeface="+mn-ea"/>
                  </a:rPr>
                  <a:t>，</a:t>
                </a:r>
                <a:r>
                  <a:rPr sz="1800" dirty="0">
                    <a:solidFill>
                      <a:schemeClr val="accent1"/>
                    </a:solidFill>
                    <a:latin typeface="+mn-lt"/>
                    <a:ea typeface="+mn-ea"/>
                  </a:rPr>
                  <a:t>下载Excel信息表模板</a:t>
                </a:r>
                <a:r>
                  <a:rPr lang="zh-CN" sz="1800" dirty="0">
                    <a:solidFill>
                      <a:schemeClr val="accent1"/>
                    </a:solidFill>
                    <a:latin typeface="+mn-lt"/>
                    <a:ea typeface="+mn-ea"/>
                  </a:rPr>
                  <a:t>。</a:t>
                </a:r>
                <a:endParaRPr lang="zh-CN" sz="1800" dirty="0">
                  <a:solidFill>
                    <a:schemeClr val="accent1"/>
                  </a:solidFill>
                  <a:latin typeface="+mn-lt"/>
                  <a:ea typeface="+mn-ea"/>
                </a:endParaRPr>
              </a:p>
            </p:txBody>
          </p:sp>
        </p:grpSp>
        <p:grpSp>
          <p:nvGrpSpPr>
            <p:cNvPr id="37" name="组合 36"/>
            <p:cNvGrpSpPr/>
            <p:nvPr>
              <p:custDataLst>
                <p:tags r:id="rId7"/>
              </p:custDataLst>
            </p:nvPr>
          </p:nvGrpSpPr>
          <p:grpSpPr>
            <a:xfrm>
              <a:off x="2722245" y="1205230"/>
              <a:ext cx="2386330" cy="3291840"/>
              <a:chOff x="2722245" y="1205230"/>
              <a:chExt cx="2386330" cy="3291840"/>
            </a:xfrm>
          </p:grpSpPr>
          <p:grpSp>
            <p:nvGrpSpPr>
              <p:cNvPr id="38" name="组合 37"/>
              <p:cNvGrpSpPr/>
              <p:nvPr/>
            </p:nvGrpSpPr>
            <p:grpSpPr>
              <a:xfrm>
                <a:off x="3690620" y="1205230"/>
                <a:ext cx="647700" cy="835025"/>
                <a:chOff x="3690620" y="1205230"/>
                <a:chExt cx="647700" cy="835025"/>
              </a:xfrm>
            </p:grpSpPr>
            <p:sp>
              <p:nvSpPr>
                <p:cNvPr id="39" name="任意多边形 38"/>
                <p:cNvSpPr/>
                <p:nvPr>
                  <p:custDataLst>
                    <p:tags r:id="rId8"/>
                  </p:custDataLst>
                </p:nvPr>
              </p:nvSpPr>
              <p:spPr bwMode="auto">
                <a:xfrm rot="5400000">
                  <a:off x="3596640" y="1299210"/>
                  <a:ext cx="835025" cy="647700"/>
                </a:xfrm>
                <a:custGeom>
                  <a:avLst/>
                  <a:gdLst>
                    <a:gd name="connsiteX0" fmla="*/ 0 w 835229"/>
                    <a:gd name="connsiteY0" fmla="*/ 647700 h 647700"/>
                    <a:gd name="connsiteX1" fmla="*/ 0 w 835229"/>
                    <a:gd name="connsiteY1" fmla="*/ 0 h 647700"/>
                    <a:gd name="connsiteX2" fmla="*/ 511058 w 835229"/>
                    <a:gd name="connsiteY2" fmla="*/ 0 h 647700"/>
                    <a:gd name="connsiteX3" fmla="*/ 835229 w 835229"/>
                    <a:gd name="connsiteY3" fmla="*/ 323850 h 647700"/>
                    <a:gd name="connsiteX4" fmla="*/ 511058 w 835229"/>
                    <a:gd name="connsiteY4" fmla="*/ 6477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29" h="647700">
                      <a:moveTo>
                        <a:pt x="0" y="647700"/>
                      </a:moveTo>
                      <a:lnTo>
                        <a:pt x="0" y="0"/>
                      </a:lnTo>
                      <a:lnTo>
                        <a:pt x="511058" y="0"/>
                      </a:lnTo>
                      <a:cubicBezTo>
                        <a:pt x="690093" y="0"/>
                        <a:pt x="835229" y="144993"/>
                        <a:pt x="835229" y="323850"/>
                      </a:cubicBezTo>
                      <a:cubicBezTo>
                        <a:pt x="835229" y="502708"/>
                        <a:pt x="690093" y="647700"/>
                        <a:pt x="511058" y="647700"/>
                      </a:cubicBezTo>
                      <a:close/>
                    </a:path>
                  </a:pathLst>
                </a:custGeom>
                <a:solidFill>
                  <a:schemeClr val="accent1"/>
                </a:solidFill>
                <a:ln>
                  <a:noFill/>
                </a:ln>
                <a:effectLst>
                  <a:outerShdw dist="25401" dir="2700000" algn="ctr" rotWithShape="0">
                    <a:srgbClr val="000000">
                      <a:alpha val="12999"/>
                    </a:srgbClr>
                  </a:outerShdw>
                </a:effectLst>
                <a:extLst>
                  <a:ext uri="{91240B29-F687-4F45-9708-019B960494DF}">
                    <a14:hiddenLine xmlns:a14="http://schemas.microsoft.com/office/drawing/2010/main" w="9525">
                      <a:solidFill>
                        <a:srgbClr val="000000"/>
                      </a:solidFill>
                      <a:round/>
                    </a14:hiddenLine>
                  </a:ext>
                </a:extLst>
              </p:spPr>
              <p:txBody>
                <a:bodyPr wrap="square" lIns="68580" tIns="34290" rIns="68580" bIns="34290" anchor="ctr">
                  <a:normAutofit/>
                </a:bodyPr>
                <a:lstStyle/>
                <a:p>
                  <a:endParaRPr lang="zh-CN" altLang="en-US"/>
                </a:p>
              </p:txBody>
            </p:sp>
            <p:sp>
              <p:nvSpPr>
                <p:cNvPr id="40" name="椭圆 93"/>
                <p:cNvSpPr>
                  <a:spLocks noChangeArrowheads="1"/>
                </p:cNvSpPr>
                <p:nvPr>
                  <p:custDataLst>
                    <p:tags r:id="rId9"/>
                  </p:custDataLst>
                </p:nvPr>
              </p:nvSpPr>
              <p:spPr bwMode="auto">
                <a:xfrm>
                  <a:off x="3770630" y="1459230"/>
                  <a:ext cx="476885" cy="477520"/>
                </a:xfrm>
                <a:prstGeom prst="ellipse">
                  <a:avLst/>
                </a:prstGeom>
                <a:solidFill>
                  <a:schemeClr val="bg1"/>
                </a:solidFill>
                <a:ln w="9525" cmpd="sng">
                  <a:solidFill>
                    <a:schemeClr val="bg1"/>
                  </a:solidFill>
                  <a:round/>
                </a:ln>
              </p:spPr>
              <p:txBody>
                <a:bodyPr lIns="0" tIns="0" rIns="0" bIns="0" anchor="ctr">
                  <a:normAutofit lnSpcReduction="10000"/>
                </a:bodyPr>
                <a:lstStyle/>
                <a:p>
                  <a:pPr algn="ctr" eaLnBrk="1" hangingPunct="1">
                    <a:lnSpc>
                      <a:spcPct val="120000"/>
                    </a:lnSpc>
                  </a:pPr>
                  <a:r>
                    <a:rPr lang="en-US" sz="2000" b="1" dirty="0" smtClean="0">
                      <a:solidFill>
                        <a:schemeClr val="accent1"/>
                      </a:solidFill>
                      <a:latin typeface="+mn-lt"/>
                      <a:ea typeface="+mn-ea"/>
                    </a:rPr>
                    <a:t>02</a:t>
                  </a:r>
                  <a:endParaRPr lang="en-US" sz="2000" b="1" dirty="0">
                    <a:solidFill>
                      <a:schemeClr val="accent1"/>
                    </a:solidFill>
                    <a:latin typeface="+mn-lt"/>
                    <a:ea typeface="+mn-ea"/>
                  </a:endParaRPr>
                </a:p>
              </p:txBody>
            </p:sp>
          </p:grpSp>
          <p:sp>
            <p:nvSpPr>
              <p:cNvPr id="41" name="TextBox 33"/>
              <p:cNvSpPr txBox="1">
                <a:spLocks noChangeArrowheads="1"/>
              </p:cNvSpPr>
              <p:nvPr>
                <p:custDataLst>
                  <p:tags r:id="rId10"/>
                </p:custDataLst>
              </p:nvPr>
            </p:nvSpPr>
            <p:spPr bwMode="auto">
              <a:xfrm>
                <a:off x="2722245" y="2157095"/>
                <a:ext cx="238633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nSpc>
                    <a:spcPct val="120000"/>
                  </a:lnSpc>
                </a:pPr>
                <a:r>
                  <a:rPr lang="en-US" sz="1800" dirty="0">
                    <a:solidFill>
                      <a:schemeClr val="accent1"/>
                    </a:solidFill>
                    <a:latin typeface="+mn-lt"/>
                    <a:ea typeface="+mn-ea"/>
                  </a:rPr>
                  <a:t>02.按照模板的格式填好相关内容，保存到本地计算机</a:t>
                </a:r>
                <a:r>
                  <a:rPr lang="zh-CN" altLang="en-US" sz="1800" dirty="0">
                    <a:solidFill>
                      <a:schemeClr val="accent1"/>
                    </a:solidFill>
                    <a:latin typeface="+mn-lt"/>
                    <a:ea typeface="+mn-ea"/>
                  </a:rPr>
                  <a:t>。</a:t>
                </a:r>
                <a:endParaRPr lang="zh-CN" altLang="en-US" sz="1800" dirty="0">
                  <a:solidFill>
                    <a:schemeClr val="accent1"/>
                  </a:solidFill>
                  <a:latin typeface="+mn-lt"/>
                  <a:ea typeface="+mn-ea"/>
                </a:endParaRPr>
              </a:p>
            </p:txBody>
          </p:sp>
        </p:grpSp>
        <p:grpSp>
          <p:nvGrpSpPr>
            <p:cNvPr id="42" name="组合 41"/>
            <p:cNvGrpSpPr/>
            <p:nvPr>
              <p:custDataLst>
                <p:tags r:id="rId11"/>
              </p:custDataLst>
            </p:nvPr>
          </p:nvGrpSpPr>
          <p:grpSpPr>
            <a:xfrm>
              <a:off x="5388610" y="1205230"/>
              <a:ext cx="2386330" cy="3291840"/>
              <a:chOff x="5388610" y="1205230"/>
              <a:chExt cx="2386330" cy="3291840"/>
            </a:xfrm>
          </p:grpSpPr>
          <p:grpSp>
            <p:nvGrpSpPr>
              <p:cNvPr id="43" name="组合 42"/>
              <p:cNvGrpSpPr/>
              <p:nvPr/>
            </p:nvGrpSpPr>
            <p:grpSpPr>
              <a:xfrm>
                <a:off x="6137910" y="1205230"/>
                <a:ext cx="647700" cy="835025"/>
                <a:chOff x="6137910" y="1205230"/>
                <a:chExt cx="647700" cy="835025"/>
              </a:xfrm>
            </p:grpSpPr>
            <p:sp>
              <p:nvSpPr>
                <p:cNvPr id="44" name="任意多边形 43"/>
                <p:cNvSpPr/>
                <p:nvPr>
                  <p:custDataLst>
                    <p:tags r:id="rId12"/>
                  </p:custDataLst>
                </p:nvPr>
              </p:nvSpPr>
              <p:spPr bwMode="auto">
                <a:xfrm rot="5400000">
                  <a:off x="6043930" y="1299210"/>
                  <a:ext cx="835025" cy="647700"/>
                </a:xfrm>
                <a:custGeom>
                  <a:avLst/>
                  <a:gdLst>
                    <a:gd name="connsiteX0" fmla="*/ 0 w 835229"/>
                    <a:gd name="connsiteY0" fmla="*/ 647700 h 647700"/>
                    <a:gd name="connsiteX1" fmla="*/ 0 w 835229"/>
                    <a:gd name="connsiteY1" fmla="*/ 0 h 647700"/>
                    <a:gd name="connsiteX2" fmla="*/ 511058 w 835229"/>
                    <a:gd name="connsiteY2" fmla="*/ 0 h 647700"/>
                    <a:gd name="connsiteX3" fmla="*/ 835229 w 835229"/>
                    <a:gd name="connsiteY3" fmla="*/ 323850 h 647700"/>
                    <a:gd name="connsiteX4" fmla="*/ 511058 w 835229"/>
                    <a:gd name="connsiteY4" fmla="*/ 6477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29" h="647700">
                      <a:moveTo>
                        <a:pt x="0" y="647700"/>
                      </a:moveTo>
                      <a:lnTo>
                        <a:pt x="0" y="0"/>
                      </a:lnTo>
                      <a:lnTo>
                        <a:pt x="511058" y="0"/>
                      </a:lnTo>
                      <a:cubicBezTo>
                        <a:pt x="690093" y="0"/>
                        <a:pt x="835229" y="144993"/>
                        <a:pt x="835229" y="323850"/>
                      </a:cubicBezTo>
                      <a:cubicBezTo>
                        <a:pt x="835229" y="502708"/>
                        <a:pt x="690093" y="647700"/>
                        <a:pt x="511058" y="647700"/>
                      </a:cubicBezTo>
                      <a:close/>
                    </a:path>
                  </a:pathLst>
                </a:custGeom>
                <a:solidFill>
                  <a:schemeClr val="accent1"/>
                </a:solidFill>
                <a:ln>
                  <a:noFill/>
                </a:ln>
                <a:effectLst>
                  <a:outerShdw dist="25401" dir="2700000" algn="ctr" rotWithShape="0">
                    <a:srgbClr val="000000">
                      <a:alpha val="12999"/>
                    </a:srgbClr>
                  </a:outerShdw>
                </a:effectLst>
                <a:extLst>
                  <a:ext uri="{91240B29-F687-4F45-9708-019B960494DF}">
                    <a14:hiddenLine xmlns:a14="http://schemas.microsoft.com/office/drawing/2010/main" w="9525">
                      <a:solidFill>
                        <a:srgbClr val="000000"/>
                      </a:solidFill>
                      <a:round/>
                    </a14:hiddenLine>
                  </a:ext>
                </a:extLst>
              </p:spPr>
              <p:txBody>
                <a:bodyPr wrap="square" lIns="68580" tIns="34290" rIns="68580" bIns="34290" anchor="ctr">
                  <a:normAutofit/>
                </a:bodyPr>
                <a:lstStyle/>
                <a:p>
                  <a:endParaRPr lang="zh-CN" altLang="en-US"/>
                </a:p>
              </p:txBody>
            </p:sp>
            <p:sp>
              <p:nvSpPr>
                <p:cNvPr id="45" name="椭圆 93"/>
                <p:cNvSpPr>
                  <a:spLocks noChangeArrowheads="1"/>
                </p:cNvSpPr>
                <p:nvPr>
                  <p:custDataLst>
                    <p:tags r:id="rId13"/>
                  </p:custDataLst>
                </p:nvPr>
              </p:nvSpPr>
              <p:spPr bwMode="auto">
                <a:xfrm>
                  <a:off x="6233160" y="1459230"/>
                  <a:ext cx="476885" cy="477520"/>
                </a:xfrm>
                <a:prstGeom prst="ellipse">
                  <a:avLst/>
                </a:prstGeom>
                <a:solidFill>
                  <a:schemeClr val="bg1"/>
                </a:solidFill>
                <a:ln w="9525" cmpd="sng">
                  <a:solidFill>
                    <a:schemeClr val="bg1"/>
                  </a:solidFill>
                  <a:round/>
                </a:ln>
              </p:spPr>
              <p:txBody>
                <a:bodyPr lIns="0" tIns="0" rIns="0" bIns="0" anchor="ctr">
                  <a:normAutofit lnSpcReduction="10000"/>
                </a:bodyPr>
                <a:lstStyle/>
                <a:p>
                  <a:pPr algn="ctr" eaLnBrk="1" hangingPunct="1">
                    <a:lnSpc>
                      <a:spcPct val="120000"/>
                    </a:lnSpc>
                  </a:pPr>
                  <a:r>
                    <a:rPr lang="en-US" sz="2000" b="1" dirty="0" smtClean="0">
                      <a:solidFill>
                        <a:schemeClr val="accent1"/>
                      </a:solidFill>
                      <a:latin typeface="+mn-lt"/>
                      <a:ea typeface="+mn-ea"/>
                    </a:rPr>
                    <a:t>03</a:t>
                  </a:r>
                  <a:endParaRPr lang="en-US" sz="2000" b="1" dirty="0">
                    <a:solidFill>
                      <a:schemeClr val="accent1"/>
                    </a:solidFill>
                    <a:latin typeface="+mn-lt"/>
                    <a:ea typeface="+mn-ea"/>
                  </a:endParaRPr>
                </a:p>
              </p:txBody>
            </p:sp>
          </p:grpSp>
          <p:sp>
            <p:nvSpPr>
              <p:cNvPr id="46" name="TextBox 33"/>
              <p:cNvSpPr txBox="1">
                <a:spLocks noChangeArrowheads="1"/>
              </p:cNvSpPr>
              <p:nvPr>
                <p:custDataLst>
                  <p:tags r:id="rId14"/>
                </p:custDataLst>
              </p:nvPr>
            </p:nvSpPr>
            <p:spPr bwMode="auto">
              <a:xfrm>
                <a:off x="5388610" y="2157095"/>
                <a:ext cx="238633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nSpc>
                    <a:spcPct val="120000"/>
                  </a:lnSpc>
                </a:pPr>
                <a:r>
                  <a:rPr lang="en-US" altLang="zh-CN" sz="1800" dirty="0">
                    <a:solidFill>
                      <a:schemeClr val="accent1"/>
                    </a:solidFill>
                    <a:latin typeface="+mn-lt"/>
                    <a:ea typeface="+mn-ea"/>
                  </a:rPr>
                  <a:t>03.</a:t>
                </a:r>
                <a:r>
                  <a:rPr lang="zh-CN" altLang="en-US" sz="1800" dirty="0">
                    <a:solidFill>
                      <a:schemeClr val="accent1"/>
                    </a:solidFill>
                    <a:latin typeface="+mn-lt"/>
                    <a:ea typeface="+mn-ea"/>
                  </a:rPr>
                  <a:t>下拉选择报名的项目名称。</a:t>
                </a:r>
                <a:endParaRPr lang="zh-CN" altLang="en-US" sz="1800" dirty="0">
                  <a:solidFill>
                    <a:schemeClr val="accent1"/>
                  </a:solidFill>
                  <a:latin typeface="+mn-lt"/>
                  <a:ea typeface="+mn-ea"/>
                </a:endParaRPr>
              </a:p>
            </p:txBody>
          </p:sp>
        </p:grpSp>
        <p:grpSp>
          <p:nvGrpSpPr>
            <p:cNvPr id="47" name="组合 46"/>
            <p:cNvGrpSpPr/>
            <p:nvPr>
              <p:custDataLst>
                <p:tags r:id="rId15"/>
              </p:custDataLst>
            </p:nvPr>
          </p:nvGrpSpPr>
          <p:grpSpPr>
            <a:xfrm>
              <a:off x="7898765" y="1205230"/>
              <a:ext cx="1951990" cy="3291840"/>
              <a:chOff x="7898765" y="1205230"/>
              <a:chExt cx="1951990" cy="3291840"/>
            </a:xfrm>
          </p:grpSpPr>
          <p:grpSp>
            <p:nvGrpSpPr>
              <p:cNvPr id="48" name="组合 47"/>
              <p:cNvGrpSpPr/>
              <p:nvPr/>
            </p:nvGrpSpPr>
            <p:grpSpPr>
              <a:xfrm>
                <a:off x="8527415" y="1205230"/>
                <a:ext cx="647700" cy="835025"/>
                <a:chOff x="8527415" y="1205230"/>
                <a:chExt cx="647700" cy="835025"/>
              </a:xfrm>
            </p:grpSpPr>
            <p:sp>
              <p:nvSpPr>
                <p:cNvPr id="49" name="任意多边形 48"/>
                <p:cNvSpPr/>
                <p:nvPr>
                  <p:custDataLst>
                    <p:tags r:id="rId16"/>
                  </p:custDataLst>
                </p:nvPr>
              </p:nvSpPr>
              <p:spPr bwMode="auto">
                <a:xfrm rot="5400000">
                  <a:off x="8433435" y="1299210"/>
                  <a:ext cx="835025" cy="647700"/>
                </a:xfrm>
                <a:custGeom>
                  <a:avLst/>
                  <a:gdLst>
                    <a:gd name="connsiteX0" fmla="*/ 0 w 835229"/>
                    <a:gd name="connsiteY0" fmla="*/ 647700 h 647700"/>
                    <a:gd name="connsiteX1" fmla="*/ 0 w 835229"/>
                    <a:gd name="connsiteY1" fmla="*/ 0 h 647700"/>
                    <a:gd name="connsiteX2" fmla="*/ 511058 w 835229"/>
                    <a:gd name="connsiteY2" fmla="*/ 0 h 647700"/>
                    <a:gd name="connsiteX3" fmla="*/ 835229 w 835229"/>
                    <a:gd name="connsiteY3" fmla="*/ 323850 h 647700"/>
                    <a:gd name="connsiteX4" fmla="*/ 511058 w 835229"/>
                    <a:gd name="connsiteY4" fmla="*/ 6477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29" h="647700">
                      <a:moveTo>
                        <a:pt x="0" y="647700"/>
                      </a:moveTo>
                      <a:lnTo>
                        <a:pt x="0" y="0"/>
                      </a:lnTo>
                      <a:lnTo>
                        <a:pt x="511058" y="0"/>
                      </a:lnTo>
                      <a:cubicBezTo>
                        <a:pt x="690093" y="0"/>
                        <a:pt x="835229" y="144993"/>
                        <a:pt x="835229" y="323850"/>
                      </a:cubicBezTo>
                      <a:cubicBezTo>
                        <a:pt x="835229" y="502708"/>
                        <a:pt x="690093" y="647700"/>
                        <a:pt x="511058" y="647700"/>
                      </a:cubicBezTo>
                      <a:close/>
                    </a:path>
                  </a:pathLst>
                </a:custGeom>
                <a:solidFill>
                  <a:schemeClr val="accent1"/>
                </a:solidFill>
                <a:ln>
                  <a:noFill/>
                </a:ln>
                <a:effectLst>
                  <a:outerShdw dist="25401" dir="2700000" algn="ctr" rotWithShape="0">
                    <a:srgbClr val="000000">
                      <a:alpha val="12999"/>
                    </a:srgbClr>
                  </a:outerShdw>
                </a:effectLst>
                <a:extLst>
                  <a:ext uri="{91240B29-F687-4F45-9708-019B960494DF}">
                    <a14:hiddenLine xmlns:a14="http://schemas.microsoft.com/office/drawing/2010/main" w="9525">
                      <a:solidFill>
                        <a:srgbClr val="000000"/>
                      </a:solidFill>
                      <a:round/>
                    </a14:hiddenLine>
                  </a:ext>
                </a:extLst>
              </p:spPr>
              <p:txBody>
                <a:bodyPr wrap="square" lIns="68580" tIns="34290" rIns="68580" bIns="34290" anchor="ctr">
                  <a:normAutofit/>
                </a:bodyPr>
                <a:lstStyle/>
                <a:p>
                  <a:endParaRPr lang="zh-CN" altLang="en-US"/>
                </a:p>
              </p:txBody>
            </p:sp>
            <p:sp>
              <p:nvSpPr>
                <p:cNvPr id="50" name="椭圆 93"/>
                <p:cNvSpPr>
                  <a:spLocks noChangeArrowheads="1"/>
                </p:cNvSpPr>
                <p:nvPr>
                  <p:custDataLst>
                    <p:tags r:id="rId17"/>
                  </p:custDataLst>
                </p:nvPr>
              </p:nvSpPr>
              <p:spPr bwMode="auto">
                <a:xfrm>
                  <a:off x="8616950" y="1459230"/>
                  <a:ext cx="476885" cy="477520"/>
                </a:xfrm>
                <a:prstGeom prst="ellipse">
                  <a:avLst/>
                </a:prstGeom>
                <a:solidFill>
                  <a:schemeClr val="bg1"/>
                </a:solidFill>
                <a:ln w="9525" cmpd="sng">
                  <a:solidFill>
                    <a:schemeClr val="bg1"/>
                  </a:solidFill>
                  <a:round/>
                </a:ln>
              </p:spPr>
              <p:txBody>
                <a:bodyPr lIns="0" tIns="0" rIns="0" bIns="0" anchor="ctr">
                  <a:normAutofit lnSpcReduction="10000"/>
                </a:bodyPr>
                <a:lstStyle/>
                <a:p>
                  <a:pPr algn="ctr" eaLnBrk="1" hangingPunct="1">
                    <a:lnSpc>
                      <a:spcPct val="120000"/>
                    </a:lnSpc>
                  </a:pPr>
                  <a:r>
                    <a:rPr lang="en-US" sz="2000" b="1" dirty="0" smtClean="0">
                      <a:solidFill>
                        <a:schemeClr val="accent1"/>
                      </a:solidFill>
                      <a:latin typeface="+mn-lt"/>
                      <a:ea typeface="+mn-ea"/>
                    </a:rPr>
                    <a:t>04</a:t>
                  </a:r>
                  <a:endParaRPr lang="en-US" sz="2000" b="1" dirty="0">
                    <a:solidFill>
                      <a:schemeClr val="accent1"/>
                    </a:solidFill>
                    <a:latin typeface="+mn-lt"/>
                    <a:ea typeface="+mn-ea"/>
                  </a:endParaRPr>
                </a:p>
              </p:txBody>
            </p:sp>
          </p:grpSp>
          <p:sp>
            <p:nvSpPr>
              <p:cNvPr id="51" name="TextBox 33"/>
              <p:cNvSpPr txBox="1">
                <a:spLocks noChangeArrowheads="1"/>
              </p:cNvSpPr>
              <p:nvPr>
                <p:custDataLst>
                  <p:tags r:id="rId18"/>
                </p:custDataLst>
              </p:nvPr>
            </p:nvSpPr>
            <p:spPr bwMode="auto">
              <a:xfrm>
                <a:off x="7898765" y="2157095"/>
                <a:ext cx="195199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nSpc>
                    <a:spcPct val="120000"/>
                  </a:lnSpc>
                </a:pPr>
                <a:r>
                  <a:rPr lang="en-US" sz="1800" dirty="0">
                    <a:solidFill>
                      <a:schemeClr val="accent1"/>
                    </a:solidFill>
                    <a:latin typeface="+mn-lt"/>
                    <a:ea typeface="+mn-ea"/>
                  </a:rPr>
                  <a:t>04.</a:t>
                </a:r>
                <a:r>
                  <a:rPr lang="zh-CN" sz="1800" dirty="0">
                    <a:solidFill>
                      <a:schemeClr val="accent1"/>
                    </a:solidFill>
                    <a:latin typeface="+mn-lt"/>
                    <a:ea typeface="+mn-ea"/>
                  </a:rPr>
                  <a:t>点击上传本地已填好的报名信息表。</a:t>
                </a:r>
                <a:endParaRPr lang="zh-CN" sz="1800" dirty="0">
                  <a:solidFill>
                    <a:schemeClr val="accent1"/>
                  </a:solidFill>
                  <a:latin typeface="+mn-lt"/>
                  <a:ea typeface="+mn-ea"/>
                </a:endParaRPr>
              </a:p>
            </p:txBody>
          </p:sp>
        </p:grpSp>
      </p:grpSp>
      <p:sp>
        <p:nvSpPr>
          <p:cNvPr id="3" name="任意多边形 2"/>
          <p:cNvSpPr/>
          <p:nvPr>
            <p:custDataLst>
              <p:tags r:id="rId19"/>
            </p:custDataLst>
          </p:nvPr>
        </p:nvSpPr>
        <p:spPr bwMode="auto">
          <a:xfrm rot="5400000">
            <a:off x="10669270" y="1323975"/>
            <a:ext cx="835025" cy="647700"/>
          </a:xfrm>
          <a:custGeom>
            <a:avLst/>
            <a:gdLst>
              <a:gd name="connsiteX0" fmla="*/ 0 w 835229"/>
              <a:gd name="connsiteY0" fmla="*/ 647700 h 647700"/>
              <a:gd name="connsiteX1" fmla="*/ 0 w 835229"/>
              <a:gd name="connsiteY1" fmla="*/ 0 h 647700"/>
              <a:gd name="connsiteX2" fmla="*/ 511058 w 835229"/>
              <a:gd name="connsiteY2" fmla="*/ 0 h 647700"/>
              <a:gd name="connsiteX3" fmla="*/ 835229 w 835229"/>
              <a:gd name="connsiteY3" fmla="*/ 323850 h 647700"/>
              <a:gd name="connsiteX4" fmla="*/ 511058 w 835229"/>
              <a:gd name="connsiteY4" fmla="*/ 6477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29" h="647700">
                <a:moveTo>
                  <a:pt x="0" y="647700"/>
                </a:moveTo>
                <a:lnTo>
                  <a:pt x="0" y="0"/>
                </a:lnTo>
                <a:lnTo>
                  <a:pt x="511058" y="0"/>
                </a:lnTo>
                <a:cubicBezTo>
                  <a:pt x="690093" y="0"/>
                  <a:pt x="835229" y="144993"/>
                  <a:pt x="835229" y="323850"/>
                </a:cubicBezTo>
                <a:cubicBezTo>
                  <a:pt x="835229" y="502708"/>
                  <a:pt x="690093" y="647700"/>
                  <a:pt x="511058" y="647700"/>
                </a:cubicBezTo>
                <a:close/>
              </a:path>
            </a:pathLst>
          </a:custGeom>
          <a:solidFill>
            <a:schemeClr val="accent1"/>
          </a:solidFill>
          <a:ln>
            <a:noFill/>
          </a:ln>
          <a:effectLst>
            <a:outerShdw dist="25401" dir="2700000" algn="ctr" rotWithShape="0">
              <a:srgbClr val="000000">
                <a:alpha val="12999"/>
              </a:srgbClr>
            </a:outerShdw>
          </a:effectLst>
          <a:extLst>
            <a:ext uri="{91240B29-F687-4F45-9708-019B960494DF}">
              <a14:hiddenLine xmlns:a14="http://schemas.microsoft.com/office/drawing/2010/main" w="9525">
                <a:solidFill>
                  <a:srgbClr val="000000"/>
                </a:solidFill>
                <a:round/>
              </a14:hiddenLine>
            </a:ext>
          </a:extLst>
        </p:spPr>
        <p:txBody>
          <a:bodyPr wrap="square" lIns="68580" tIns="34290" rIns="68580" bIns="34290" anchor="ctr">
            <a:normAutofit/>
          </a:bodyPr>
          <a:lstStyle/>
          <a:p>
            <a:endParaRPr lang="zh-CN" altLang="en-US"/>
          </a:p>
        </p:txBody>
      </p:sp>
      <p:sp>
        <p:nvSpPr>
          <p:cNvPr id="4" name="椭圆 93"/>
          <p:cNvSpPr>
            <a:spLocks noChangeArrowheads="1"/>
          </p:cNvSpPr>
          <p:nvPr>
            <p:custDataLst>
              <p:tags r:id="rId20"/>
            </p:custDataLst>
          </p:nvPr>
        </p:nvSpPr>
        <p:spPr bwMode="auto">
          <a:xfrm>
            <a:off x="10848340" y="1409065"/>
            <a:ext cx="476885" cy="477520"/>
          </a:xfrm>
          <a:prstGeom prst="ellipse">
            <a:avLst/>
          </a:prstGeom>
          <a:solidFill>
            <a:schemeClr val="bg1"/>
          </a:solidFill>
          <a:ln w="9525" cmpd="sng">
            <a:solidFill>
              <a:schemeClr val="bg1"/>
            </a:solidFill>
            <a:round/>
          </a:ln>
        </p:spPr>
        <p:txBody>
          <a:bodyPr lIns="0" tIns="0" rIns="0" bIns="0" anchor="ctr">
            <a:normAutofit lnSpcReduction="10000"/>
          </a:bodyPr>
          <a:lstStyle/>
          <a:p>
            <a:pPr algn="ctr" eaLnBrk="1" hangingPunct="1">
              <a:lnSpc>
                <a:spcPct val="120000"/>
              </a:lnSpc>
            </a:pPr>
            <a:r>
              <a:rPr lang="en-US" sz="2000" b="1" dirty="0" smtClean="0">
                <a:solidFill>
                  <a:schemeClr val="accent1"/>
                </a:solidFill>
                <a:latin typeface="+mn-lt"/>
                <a:ea typeface="+mn-ea"/>
              </a:rPr>
              <a:t>05</a:t>
            </a:r>
            <a:endParaRPr lang="en-US" sz="2000" b="1" dirty="0">
              <a:solidFill>
                <a:schemeClr val="accent1"/>
              </a:solidFill>
              <a:latin typeface="+mn-lt"/>
              <a:ea typeface="+mn-ea"/>
            </a:endParaRPr>
          </a:p>
        </p:txBody>
      </p:sp>
      <p:sp>
        <p:nvSpPr>
          <p:cNvPr id="5" name="TextBox 33"/>
          <p:cNvSpPr txBox="1">
            <a:spLocks noChangeArrowheads="1"/>
          </p:cNvSpPr>
          <p:nvPr>
            <p:custDataLst>
              <p:tags r:id="rId21"/>
            </p:custDataLst>
          </p:nvPr>
        </p:nvSpPr>
        <p:spPr bwMode="auto">
          <a:xfrm>
            <a:off x="9926955" y="2143125"/>
            <a:ext cx="2087880" cy="18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nSpc>
                <a:spcPct val="120000"/>
              </a:lnSpc>
            </a:pPr>
            <a:r>
              <a:rPr lang="en-US" sz="1800" dirty="0">
                <a:solidFill>
                  <a:schemeClr val="accent1"/>
                </a:solidFill>
                <a:latin typeface="+mn-lt"/>
                <a:ea typeface="+mn-ea"/>
              </a:rPr>
              <a:t>05.</a:t>
            </a:r>
            <a:r>
              <a:rPr sz="1800" dirty="0">
                <a:solidFill>
                  <a:schemeClr val="accent1"/>
                </a:solidFill>
                <a:latin typeface="+mn-lt"/>
                <a:ea typeface="+mn-ea"/>
              </a:rPr>
              <a:t>点击</a:t>
            </a:r>
            <a:r>
              <a:rPr sz="1800" u="sng" dirty="0">
                <a:solidFill>
                  <a:schemeClr val="accent1"/>
                </a:solidFill>
                <a:latin typeface="+mn-lt"/>
                <a:ea typeface="+mn-ea"/>
              </a:rPr>
              <a:t>“全部报名并通过”</a:t>
            </a:r>
            <a:r>
              <a:rPr sz="1800" dirty="0">
                <a:solidFill>
                  <a:schemeClr val="accent1"/>
                </a:solidFill>
                <a:latin typeface="+mn-lt"/>
                <a:ea typeface="+mn-ea"/>
              </a:rPr>
              <a:t>按钮，完成操作</a:t>
            </a:r>
            <a:r>
              <a:rPr lang="zh-CN" sz="1800" dirty="0">
                <a:solidFill>
                  <a:schemeClr val="accent1"/>
                </a:solidFill>
                <a:latin typeface="+mn-lt"/>
                <a:ea typeface="+mn-ea"/>
              </a:rPr>
              <a:t>。</a:t>
            </a:r>
            <a:endParaRPr lang="zh-CN" sz="1800" dirty="0">
              <a:solidFill>
                <a:schemeClr val="accent1"/>
              </a:solidFill>
              <a:latin typeface="+mn-lt"/>
              <a:ea typeface="+mn-ea"/>
            </a:endParaRPr>
          </a:p>
        </p:txBody>
      </p:sp>
      <p:pic>
        <p:nvPicPr>
          <p:cNvPr id="7" name="图片 6"/>
          <p:cNvPicPr>
            <a:picLocks noChangeAspect="1"/>
          </p:cNvPicPr>
          <p:nvPr/>
        </p:nvPicPr>
        <p:blipFill>
          <a:blip r:embed="rId22"/>
          <a:srcRect/>
          <a:stretch>
            <a:fillRect/>
          </a:stretch>
        </p:blipFill>
        <p:spPr>
          <a:xfrm>
            <a:off x="905510" y="3205480"/>
            <a:ext cx="6151245" cy="3301365"/>
          </a:xfrm>
          <a:prstGeom prst="rect">
            <a:avLst/>
          </a:prstGeom>
        </p:spPr>
      </p:pic>
      <p:pic>
        <p:nvPicPr>
          <p:cNvPr id="2" name="图片 1" descr="C:/Users/jjjj/AppData/Roaming/JisuOffice/ETemp/1124_3594328/image33.png"/>
          <p:cNvPicPr>
            <a:picLocks noChangeAspect="1"/>
          </p:cNvPicPr>
          <p:nvPr/>
        </p:nvPicPr>
        <p:blipFill rotWithShape="1">
          <a:blip r:embed="rId23" cstate="print">
            <a:extLst>
              <a:ext uri="{28A0092B-C50C-407E-A947-70E740481C1C}">
                <a14:useLocalDpi xmlns:a14="http://schemas.microsoft.com/office/drawing/2010/main" val="0"/>
              </a:ext>
            </a:extLst>
          </a:blip>
          <a:srcRect/>
          <a:stretch>
            <a:fillRect/>
          </a:stretch>
        </p:blipFill>
        <p:spPr>
          <a:xfrm rot="0">
            <a:off x="1015365" y="3205480"/>
            <a:ext cx="10249535" cy="1932305"/>
          </a:xfrm>
          <a:prstGeom prst="rect"/>
          <a:noFill/>
        </p:spPr>
      </p:pic>
      <p:sp>
        <p:nvSpPr>
          <p:cNvPr id="8" name="文本框 7"/>
          <p:cNvSpPr txBox="1"/>
          <p:nvPr/>
        </p:nvSpPr>
        <p:spPr>
          <a:xfrm>
            <a:off x="7239000" y="5648325"/>
            <a:ext cx="4589780" cy="930275"/>
          </a:xfrm>
          <a:prstGeom prst="rect">
            <a:avLst/>
          </a:prstGeom>
          <a:noFill/>
        </p:spPr>
        <p:txBody>
          <a:bodyPr wrap="square" rtlCol="0">
            <a:spAutoFit/>
          </a:bodyPr>
          <a:p>
            <a:pPr algn="l">
              <a:lnSpc>
                <a:spcPct val="130000"/>
              </a:lnSpc>
            </a:pPr>
            <a:r>
              <a:rPr lang="zh-CN" altLang="en-US" sz="1800" b="1" dirty="0" smtClean="0">
                <a:solidFill>
                  <a:srgbClr val="FF0000"/>
                </a:solidFill>
                <a:latin typeface="Arial" panose="020B0604020202020204" pitchFamily="34" charset="0"/>
                <a:ea typeface="微软雅黑" panose="020B0503020204020204" pitchFamily="34" charset="-122"/>
              </a:rPr>
              <a:t>说明：</a:t>
            </a:r>
            <a:r>
              <a:rPr lang="zh-CN" altLang="en-US" sz="1200" b="1" dirty="0" smtClean="0">
                <a:latin typeface="Arial" panose="020B0604020202020204" pitchFamily="34" charset="0"/>
                <a:ea typeface="微软雅黑" panose="020B0503020204020204" pitchFamily="34" charset="-122"/>
              </a:rPr>
              <a:t>批量报名时，身份证号非必填。如果各部门上传的批量报名表中的学员信息都包含有身份证号的话，则可以使用扫描签到功能；否则，不能使用扫描签到功能。</a:t>
            </a:r>
            <a:endParaRPr lang="zh-CN" altLang="en-US" sz="1200" b="1"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1366788" y="2345905"/>
            <a:ext cx="4858592" cy="499662"/>
            <a:chOff x="1366788" y="2345905"/>
            <a:chExt cx="4858592" cy="499662"/>
          </a:xfrm>
        </p:grpSpPr>
        <p:sp>
          <p:nvSpPr>
            <p:cNvPr id="3" name="MH_Entry_1"/>
            <p:cNvSpPr>
              <a:spLocks noChangeArrowheads="1"/>
            </p:cNvSpPr>
            <p:nvPr>
              <p:custDataLst>
                <p:tags r:id="rId2"/>
              </p:custDataLst>
            </p:nvPr>
          </p:nvSpPr>
          <p:spPr bwMode="auto">
            <a:xfrm>
              <a:off x="1366788" y="2345905"/>
              <a:ext cx="4858592" cy="499662"/>
            </a:xfrm>
            <a:prstGeom prst="roundRect">
              <a:avLst>
                <a:gd name="adj" fmla="val 50000"/>
              </a:avLst>
            </a:prstGeom>
            <a:solidFill>
              <a:schemeClr val="accent1"/>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chemeClr val="bg1"/>
                  </a:solidFill>
                  <a:latin typeface="+mn-lt"/>
                  <a:ea typeface="+mn-ea"/>
                  <a:sym typeface="+mn-ea"/>
                </a:rPr>
                <a:t>教培管理</a:t>
              </a:r>
              <a:endParaRPr lang="zh-CN" altLang="en-US" sz="2000" dirty="0">
                <a:solidFill>
                  <a:schemeClr val="bg1"/>
                </a:solidFill>
                <a:latin typeface="+mn-lt"/>
                <a:ea typeface="+mn-ea"/>
              </a:endParaRPr>
            </a:p>
          </p:txBody>
        </p:sp>
        <p:sp>
          <p:nvSpPr>
            <p:cNvPr id="4" name="MH_Number_1"/>
            <p:cNvSpPr>
              <a:spLocks noChangeArrowheads="1"/>
            </p:cNvSpPr>
            <p:nvPr>
              <p:custDataLst>
                <p:tags r:id="rId3"/>
              </p:custDataLst>
            </p:nvPr>
          </p:nvSpPr>
          <p:spPr bwMode="auto">
            <a:xfrm>
              <a:off x="1399915" y="2373511"/>
              <a:ext cx="445831" cy="444451"/>
            </a:xfrm>
            <a:prstGeom prst="ellipse">
              <a:avLst/>
            </a:prstGeom>
            <a:solidFill>
              <a:schemeClr val="bg1"/>
            </a:solidFill>
            <a:ln>
              <a:noFill/>
            </a:ln>
          </p:spPr>
          <p:txBody>
            <a:bodyPr lIns="0" tIns="0" rIns="0" bIns="0" anchor="ctr">
              <a:normAutofit fontScale="7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sz="2800">
                  <a:solidFill>
                    <a:schemeClr val="accent1"/>
                  </a:solidFill>
                  <a:latin typeface="+mn-lt"/>
                  <a:ea typeface="+mn-ea"/>
                </a:rPr>
                <a:t>7</a:t>
              </a:r>
              <a:endParaRPr lang="en-US" altLang="zh-CN" sz="2800">
                <a:solidFill>
                  <a:schemeClr val="accent1"/>
                </a:solidFill>
                <a:latin typeface="+mn-lt"/>
                <a:ea typeface="+mn-ea"/>
              </a:endParaRPr>
            </a:p>
          </p:txBody>
        </p:sp>
      </p:grpSp>
      <p:grpSp>
        <p:nvGrpSpPr>
          <p:cNvPr id="5" name="组合 4"/>
          <p:cNvGrpSpPr/>
          <p:nvPr>
            <p:custDataLst>
              <p:tags r:id="rId4"/>
            </p:custDataLst>
          </p:nvPr>
        </p:nvGrpSpPr>
        <p:grpSpPr>
          <a:xfrm>
            <a:off x="6574056" y="2345905"/>
            <a:ext cx="4859972" cy="499662"/>
            <a:chOff x="6574056" y="2345905"/>
            <a:chExt cx="4859972" cy="499662"/>
          </a:xfrm>
        </p:grpSpPr>
        <p:sp>
          <p:nvSpPr>
            <p:cNvPr id="6" name="MH_Entry_4"/>
            <p:cNvSpPr>
              <a:spLocks noChangeArrowheads="1"/>
            </p:cNvSpPr>
            <p:nvPr>
              <p:custDataLst>
                <p:tags r:id="rId5"/>
              </p:custDataLst>
            </p:nvPr>
          </p:nvSpPr>
          <p:spPr bwMode="auto">
            <a:xfrm>
              <a:off x="6574056" y="2345905"/>
              <a:ext cx="4859972" cy="499662"/>
            </a:xfrm>
            <a:prstGeom prst="roundRect">
              <a:avLst>
                <a:gd name="adj" fmla="val 50000"/>
              </a:avLst>
            </a:prstGeom>
            <a:solidFill>
              <a:schemeClr val="accent2"/>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chemeClr val="bg1"/>
                  </a:solidFill>
                  <a:latin typeface="+mn-lt"/>
                  <a:ea typeface="+mn-ea"/>
                </a:rPr>
                <a:t>结算金额</a:t>
              </a:r>
              <a:endParaRPr lang="zh-CN" altLang="en-US" sz="2000" dirty="0">
                <a:solidFill>
                  <a:schemeClr val="bg1"/>
                </a:solidFill>
                <a:latin typeface="+mn-lt"/>
                <a:ea typeface="+mn-ea"/>
              </a:endParaRPr>
            </a:p>
          </p:txBody>
        </p:sp>
        <p:sp>
          <p:nvSpPr>
            <p:cNvPr id="7" name="MH_Number_4"/>
            <p:cNvSpPr>
              <a:spLocks noChangeArrowheads="1"/>
            </p:cNvSpPr>
            <p:nvPr>
              <p:custDataLst>
                <p:tags r:id="rId6"/>
              </p:custDataLst>
            </p:nvPr>
          </p:nvSpPr>
          <p:spPr bwMode="auto">
            <a:xfrm>
              <a:off x="6607183" y="2373511"/>
              <a:ext cx="445831" cy="444451"/>
            </a:xfrm>
            <a:prstGeom prst="ellipse">
              <a:avLst/>
            </a:prstGeom>
            <a:solidFill>
              <a:schemeClr val="bg1"/>
            </a:solidFill>
            <a:ln>
              <a:noFill/>
            </a:ln>
          </p:spPr>
          <p:txBody>
            <a:bodyPr lIns="0" tIns="0" rIns="0" bIns="0" anchor="ctr">
              <a:normAutofit fontScale="7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sz="2800" dirty="0">
                  <a:solidFill>
                    <a:schemeClr val="accent2"/>
                  </a:solidFill>
                  <a:latin typeface="+mn-lt"/>
                  <a:ea typeface="+mn-ea"/>
                </a:rPr>
                <a:t>11</a:t>
              </a:r>
              <a:endParaRPr lang="en-US" altLang="zh-CN" sz="2800" dirty="0">
                <a:solidFill>
                  <a:schemeClr val="accent2"/>
                </a:solidFill>
                <a:latin typeface="+mn-lt"/>
                <a:ea typeface="+mn-ea"/>
              </a:endParaRPr>
            </a:p>
          </p:txBody>
        </p:sp>
      </p:grpSp>
      <p:grpSp>
        <p:nvGrpSpPr>
          <p:cNvPr id="14" name="组合 13"/>
          <p:cNvGrpSpPr/>
          <p:nvPr>
            <p:custDataLst>
              <p:tags r:id="rId7"/>
            </p:custDataLst>
          </p:nvPr>
        </p:nvGrpSpPr>
        <p:grpSpPr>
          <a:xfrm>
            <a:off x="1366788" y="3516481"/>
            <a:ext cx="4859972" cy="496901"/>
            <a:chOff x="1366788" y="3516481"/>
            <a:chExt cx="4859972" cy="496901"/>
          </a:xfrm>
        </p:grpSpPr>
        <p:sp>
          <p:nvSpPr>
            <p:cNvPr id="15" name="MH_Entry_2"/>
            <p:cNvSpPr>
              <a:spLocks noChangeArrowheads="1"/>
            </p:cNvSpPr>
            <p:nvPr>
              <p:custDataLst>
                <p:tags r:id="rId8"/>
              </p:custDataLst>
            </p:nvPr>
          </p:nvSpPr>
          <p:spPr bwMode="auto">
            <a:xfrm>
              <a:off x="1366788" y="3516481"/>
              <a:ext cx="4859972" cy="496901"/>
            </a:xfrm>
            <a:prstGeom prst="roundRect">
              <a:avLst>
                <a:gd name="adj" fmla="val 50000"/>
              </a:avLst>
            </a:prstGeom>
            <a:solidFill>
              <a:schemeClr val="accent2"/>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chemeClr val="bg1"/>
                  </a:solidFill>
                  <a:latin typeface="+mn-lt"/>
                  <a:ea typeface="+mn-ea"/>
                </a:rPr>
                <a:t>资源中心管理</a:t>
              </a:r>
              <a:endParaRPr lang="zh-CN" altLang="en-US" sz="2000" dirty="0">
                <a:solidFill>
                  <a:schemeClr val="bg1"/>
                </a:solidFill>
                <a:latin typeface="+mn-lt"/>
                <a:ea typeface="+mn-ea"/>
              </a:endParaRPr>
            </a:p>
          </p:txBody>
        </p:sp>
        <p:sp>
          <p:nvSpPr>
            <p:cNvPr id="16" name="MH_Number_2"/>
            <p:cNvSpPr>
              <a:spLocks noChangeArrowheads="1"/>
            </p:cNvSpPr>
            <p:nvPr>
              <p:custDataLst>
                <p:tags r:id="rId9"/>
              </p:custDataLst>
            </p:nvPr>
          </p:nvSpPr>
          <p:spPr bwMode="auto">
            <a:xfrm>
              <a:off x="1399915" y="3541326"/>
              <a:ext cx="445831" cy="447211"/>
            </a:xfrm>
            <a:prstGeom prst="ellipse">
              <a:avLst/>
            </a:prstGeom>
            <a:solidFill>
              <a:schemeClr val="bg1"/>
            </a:solidFill>
            <a:ln>
              <a:noFill/>
            </a:ln>
          </p:spPr>
          <p:txBody>
            <a:bodyPr lIns="0" tIns="0" rIns="0" bIns="0" anchor="ctr">
              <a:normAutofit fontScale="7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sz="2800">
                  <a:solidFill>
                    <a:schemeClr val="accent2"/>
                  </a:solidFill>
                  <a:latin typeface="+mn-lt"/>
                  <a:ea typeface="+mn-ea"/>
                </a:rPr>
                <a:t>8</a:t>
              </a:r>
              <a:endParaRPr lang="en-US" altLang="zh-CN" sz="2800">
                <a:solidFill>
                  <a:schemeClr val="accent2"/>
                </a:solidFill>
                <a:latin typeface="+mn-lt"/>
                <a:ea typeface="+mn-ea"/>
              </a:endParaRPr>
            </a:p>
          </p:txBody>
        </p:sp>
      </p:grpSp>
      <p:grpSp>
        <p:nvGrpSpPr>
          <p:cNvPr id="17" name="组合 16"/>
          <p:cNvGrpSpPr/>
          <p:nvPr>
            <p:custDataLst>
              <p:tags r:id="rId10"/>
            </p:custDataLst>
          </p:nvPr>
        </p:nvGrpSpPr>
        <p:grpSpPr>
          <a:xfrm>
            <a:off x="6574056" y="3516481"/>
            <a:ext cx="4858592" cy="496901"/>
            <a:chOff x="6574056" y="3516481"/>
            <a:chExt cx="4858592" cy="496901"/>
          </a:xfrm>
        </p:grpSpPr>
        <p:sp>
          <p:nvSpPr>
            <p:cNvPr id="18" name="MH_Entry_5"/>
            <p:cNvSpPr>
              <a:spLocks noChangeArrowheads="1"/>
            </p:cNvSpPr>
            <p:nvPr>
              <p:custDataLst>
                <p:tags r:id="rId11"/>
              </p:custDataLst>
            </p:nvPr>
          </p:nvSpPr>
          <p:spPr bwMode="auto">
            <a:xfrm>
              <a:off x="6574056" y="3516481"/>
              <a:ext cx="4858592" cy="496901"/>
            </a:xfrm>
            <a:prstGeom prst="roundRect">
              <a:avLst>
                <a:gd name="adj" fmla="val 50000"/>
              </a:avLst>
            </a:prstGeom>
            <a:solidFill>
              <a:schemeClr val="accent1"/>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chemeClr val="bg1"/>
                  </a:solidFill>
                  <a:latin typeface="+mn-lt"/>
                  <a:ea typeface="+mn-ea"/>
                </a:rPr>
                <a:t>培训统计报表</a:t>
              </a:r>
              <a:endParaRPr lang="zh-CN" altLang="en-US" sz="2000" dirty="0">
                <a:solidFill>
                  <a:schemeClr val="bg1"/>
                </a:solidFill>
                <a:latin typeface="+mn-lt"/>
                <a:ea typeface="+mn-ea"/>
              </a:endParaRPr>
            </a:p>
          </p:txBody>
        </p:sp>
        <p:sp>
          <p:nvSpPr>
            <p:cNvPr id="19" name="MH_Number_5"/>
            <p:cNvSpPr>
              <a:spLocks noChangeArrowheads="1"/>
            </p:cNvSpPr>
            <p:nvPr>
              <p:custDataLst>
                <p:tags r:id="rId12"/>
              </p:custDataLst>
            </p:nvPr>
          </p:nvSpPr>
          <p:spPr bwMode="auto">
            <a:xfrm>
              <a:off x="6607183" y="3541326"/>
              <a:ext cx="445831" cy="447211"/>
            </a:xfrm>
            <a:prstGeom prst="ellipse">
              <a:avLst/>
            </a:prstGeom>
            <a:solidFill>
              <a:schemeClr val="bg1"/>
            </a:solidFill>
            <a:ln>
              <a:noFill/>
            </a:ln>
          </p:spPr>
          <p:txBody>
            <a:bodyPr lIns="0" tIns="0" rIns="0" bIns="0" anchor="ctr">
              <a:normAutofit fontScale="7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sz="2800" dirty="0">
                  <a:solidFill>
                    <a:schemeClr val="accent1"/>
                  </a:solidFill>
                  <a:latin typeface="+mn-lt"/>
                  <a:ea typeface="+mn-ea"/>
                </a:rPr>
                <a:t>12</a:t>
              </a:r>
              <a:endParaRPr lang="en-US" altLang="zh-CN" sz="2800" dirty="0">
                <a:solidFill>
                  <a:schemeClr val="accent1"/>
                </a:solidFill>
                <a:latin typeface="+mn-lt"/>
                <a:ea typeface="+mn-ea"/>
              </a:endParaRPr>
            </a:p>
          </p:txBody>
        </p:sp>
      </p:grpSp>
      <p:grpSp>
        <p:nvGrpSpPr>
          <p:cNvPr id="20" name="组合 19"/>
          <p:cNvGrpSpPr/>
          <p:nvPr>
            <p:custDataLst>
              <p:tags r:id="rId13"/>
            </p:custDataLst>
          </p:nvPr>
        </p:nvGrpSpPr>
        <p:grpSpPr>
          <a:xfrm>
            <a:off x="1366788" y="4677532"/>
            <a:ext cx="4858592" cy="496901"/>
            <a:chOff x="1366788" y="4687057"/>
            <a:chExt cx="4858592" cy="496901"/>
          </a:xfrm>
        </p:grpSpPr>
        <p:sp>
          <p:nvSpPr>
            <p:cNvPr id="21" name="MH_Entry_3"/>
            <p:cNvSpPr>
              <a:spLocks noChangeArrowheads="1"/>
            </p:cNvSpPr>
            <p:nvPr>
              <p:custDataLst>
                <p:tags r:id="rId14"/>
              </p:custDataLst>
            </p:nvPr>
          </p:nvSpPr>
          <p:spPr bwMode="auto">
            <a:xfrm>
              <a:off x="1366788" y="4687057"/>
              <a:ext cx="4858592" cy="496901"/>
            </a:xfrm>
            <a:prstGeom prst="roundRect">
              <a:avLst>
                <a:gd name="adj" fmla="val 50000"/>
              </a:avLst>
            </a:prstGeom>
            <a:solidFill>
              <a:schemeClr val="accent1"/>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chemeClr val="bg1"/>
                  </a:solidFill>
                  <a:latin typeface="+mn-lt"/>
                  <a:ea typeface="+mn-ea"/>
                </a:rPr>
                <a:t>系统消息</a:t>
              </a:r>
              <a:endParaRPr lang="zh-CN" altLang="en-US" sz="2000" dirty="0">
                <a:solidFill>
                  <a:schemeClr val="bg1"/>
                </a:solidFill>
                <a:latin typeface="+mn-lt"/>
                <a:ea typeface="+mn-ea"/>
              </a:endParaRPr>
            </a:p>
          </p:txBody>
        </p:sp>
        <p:sp>
          <p:nvSpPr>
            <p:cNvPr id="22" name="MH_Number_3"/>
            <p:cNvSpPr>
              <a:spLocks noChangeArrowheads="1"/>
            </p:cNvSpPr>
            <p:nvPr>
              <p:custDataLst>
                <p:tags r:id="rId15"/>
              </p:custDataLst>
            </p:nvPr>
          </p:nvSpPr>
          <p:spPr bwMode="auto">
            <a:xfrm>
              <a:off x="1399915" y="4711903"/>
              <a:ext cx="445831" cy="444451"/>
            </a:xfrm>
            <a:prstGeom prst="ellipse">
              <a:avLst/>
            </a:prstGeom>
            <a:solidFill>
              <a:schemeClr val="bg1"/>
            </a:solidFill>
            <a:ln>
              <a:noFill/>
            </a:ln>
          </p:spPr>
          <p:txBody>
            <a:bodyPr lIns="0" tIns="0" rIns="0" bIns="0" anchor="ctr">
              <a:normAutofit fontScale="7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sz="2800">
                  <a:solidFill>
                    <a:schemeClr val="accent1"/>
                  </a:solidFill>
                  <a:latin typeface="+mn-lt"/>
                  <a:ea typeface="+mn-ea"/>
                </a:rPr>
                <a:t>9</a:t>
              </a:r>
              <a:endParaRPr lang="en-US" sz="2800">
                <a:solidFill>
                  <a:schemeClr val="accent1"/>
                </a:solidFill>
                <a:latin typeface="+mn-lt"/>
                <a:ea typeface="+mn-ea"/>
              </a:endParaRPr>
            </a:p>
          </p:txBody>
        </p:sp>
      </p:grpSp>
      <p:sp>
        <p:nvSpPr>
          <p:cNvPr id="26" name="MH_Others_1"/>
          <p:cNvSpPr txBox="1">
            <a:spLocks noChangeArrowheads="1"/>
          </p:cNvSpPr>
          <p:nvPr>
            <p:custDataLst>
              <p:tags r:id="rId16"/>
            </p:custDataLst>
          </p:nvPr>
        </p:nvSpPr>
        <p:spPr bwMode="auto">
          <a:xfrm>
            <a:off x="4093200" y="1004400"/>
            <a:ext cx="4003200" cy="8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ctr" anchorCtr="0">
            <a:normAutofit fontScale="92500" lnSpcReduction="10000"/>
          </a:bodyP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spcBef>
                <a:spcPct val="0"/>
              </a:spcBef>
              <a:buClrTx/>
              <a:buSzTx/>
              <a:buFont typeface="Arial" panose="020B0604020202020204" pitchFamily="34" charset="0"/>
              <a:buNone/>
            </a:pPr>
            <a:r>
              <a:rPr lang="zh-CN" altLang="en-US" sz="5400" b="1" dirty="0">
                <a:solidFill>
                  <a:schemeClr val="accent2"/>
                </a:solidFill>
                <a:latin typeface="+mj-lt"/>
                <a:ea typeface="+mj-ea"/>
                <a:cs typeface="+mj-cs"/>
              </a:rPr>
              <a:t>纲要</a:t>
            </a:r>
            <a:endParaRPr lang="zh-CN" altLang="en-US" sz="5400" b="1" dirty="0">
              <a:solidFill>
                <a:schemeClr val="accent2"/>
              </a:solidFill>
              <a:latin typeface="+mj-lt"/>
              <a:ea typeface="+mj-ea"/>
              <a:cs typeface="+mj-cs"/>
            </a:endParaRPr>
          </a:p>
        </p:txBody>
      </p:sp>
      <p:grpSp>
        <p:nvGrpSpPr>
          <p:cNvPr id="8" name="组合 7"/>
          <p:cNvGrpSpPr/>
          <p:nvPr>
            <p:custDataLst>
              <p:tags r:id="rId17"/>
            </p:custDataLst>
          </p:nvPr>
        </p:nvGrpSpPr>
        <p:grpSpPr>
          <a:xfrm>
            <a:off x="6607443" y="4702297"/>
            <a:ext cx="4858592" cy="496901"/>
            <a:chOff x="1366788" y="4687057"/>
            <a:chExt cx="4858592" cy="496901"/>
          </a:xfrm>
        </p:grpSpPr>
        <p:sp>
          <p:nvSpPr>
            <p:cNvPr id="9" name="MH_Entry_3"/>
            <p:cNvSpPr>
              <a:spLocks noChangeArrowheads="1"/>
            </p:cNvSpPr>
            <p:nvPr>
              <p:custDataLst>
                <p:tags r:id="rId18"/>
              </p:custDataLst>
            </p:nvPr>
          </p:nvSpPr>
          <p:spPr bwMode="auto">
            <a:xfrm>
              <a:off x="1366788" y="4687057"/>
              <a:ext cx="4858592" cy="496901"/>
            </a:xfrm>
            <a:prstGeom prst="roundRect">
              <a:avLst>
                <a:gd name="adj" fmla="val 50000"/>
              </a:avLst>
            </a:prstGeom>
            <a:solidFill>
              <a:schemeClr val="accent1"/>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chemeClr val="bg1"/>
                  </a:solidFill>
                  <a:latin typeface="+mn-lt"/>
                  <a:ea typeface="+mn-ea"/>
                </a:rPr>
                <a:t>申报指标</a:t>
              </a:r>
              <a:endParaRPr lang="zh-CN" altLang="en-US" sz="2000" dirty="0">
                <a:solidFill>
                  <a:schemeClr val="bg1"/>
                </a:solidFill>
                <a:latin typeface="+mn-lt"/>
                <a:ea typeface="+mn-ea"/>
              </a:endParaRPr>
            </a:p>
          </p:txBody>
        </p:sp>
        <p:sp>
          <p:nvSpPr>
            <p:cNvPr id="10" name="MH_Number_3"/>
            <p:cNvSpPr>
              <a:spLocks noChangeArrowheads="1"/>
            </p:cNvSpPr>
            <p:nvPr>
              <p:custDataLst>
                <p:tags r:id="rId19"/>
              </p:custDataLst>
            </p:nvPr>
          </p:nvSpPr>
          <p:spPr bwMode="auto">
            <a:xfrm>
              <a:off x="1399915" y="4711903"/>
              <a:ext cx="445831" cy="444451"/>
            </a:xfrm>
            <a:prstGeom prst="ellipse">
              <a:avLst/>
            </a:prstGeom>
            <a:solidFill>
              <a:schemeClr val="bg1"/>
            </a:solidFill>
            <a:ln>
              <a:noFill/>
            </a:ln>
          </p:spPr>
          <p:txBody>
            <a:bodyPr lIns="0" tIns="0" rIns="0" bIns="0" anchor="ctr">
              <a:normAutofit fontScale="7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sz="2800">
                  <a:solidFill>
                    <a:schemeClr val="accent1"/>
                  </a:solidFill>
                  <a:latin typeface="+mn-lt"/>
                  <a:ea typeface="+mn-ea"/>
                </a:rPr>
                <a:t>13</a:t>
              </a:r>
              <a:endParaRPr lang="en-US" altLang="zh-CN" sz="2800">
                <a:solidFill>
                  <a:schemeClr val="accent1"/>
                </a:solidFill>
                <a:latin typeface="+mn-lt"/>
                <a:ea typeface="+mn-ea"/>
              </a:endParaRPr>
            </a:p>
          </p:txBody>
        </p:sp>
      </p:grpSp>
      <p:grpSp>
        <p:nvGrpSpPr>
          <p:cNvPr id="27" name="组合 26"/>
          <p:cNvGrpSpPr/>
          <p:nvPr>
            <p:custDataLst>
              <p:tags r:id="rId20"/>
            </p:custDataLst>
          </p:nvPr>
        </p:nvGrpSpPr>
        <p:grpSpPr>
          <a:xfrm>
            <a:off x="1365518" y="5745966"/>
            <a:ext cx="4859972" cy="496901"/>
            <a:chOff x="1366788" y="3516481"/>
            <a:chExt cx="4859972" cy="496901"/>
          </a:xfrm>
        </p:grpSpPr>
        <p:sp>
          <p:nvSpPr>
            <p:cNvPr id="28" name="MH_Entry_2"/>
            <p:cNvSpPr>
              <a:spLocks noChangeArrowheads="1"/>
            </p:cNvSpPr>
            <p:nvPr>
              <p:custDataLst>
                <p:tags r:id="rId21"/>
              </p:custDataLst>
            </p:nvPr>
          </p:nvSpPr>
          <p:spPr bwMode="auto">
            <a:xfrm>
              <a:off x="1366788" y="3516481"/>
              <a:ext cx="4859972" cy="496901"/>
            </a:xfrm>
            <a:prstGeom prst="roundRect">
              <a:avLst>
                <a:gd name="adj" fmla="val 50000"/>
              </a:avLst>
            </a:prstGeom>
            <a:solidFill>
              <a:schemeClr val="accent2"/>
            </a:solidFill>
            <a:ln w="3175" cmpd="sng">
              <a:solidFill>
                <a:srgbClr val="FFFFFF">
                  <a:alpha val="48000"/>
                </a:srgbClr>
              </a:solidFill>
              <a:round/>
            </a:ln>
          </p:spPr>
          <p:txBody>
            <a:bodyPr lIns="360000" tIns="0" rIns="0" bIns="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chemeClr val="bg1"/>
                  </a:solidFill>
                  <a:latin typeface="+mn-lt"/>
                  <a:ea typeface="+mn-ea"/>
                  <a:sym typeface="+mn-ea"/>
                </a:rPr>
                <a:t>系统设置</a:t>
              </a:r>
              <a:endParaRPr lang="zh-CN" altLang="en-US" sz="2000" dirty="0">
                <a:solidFill>
                  <a:schemeClr val="bg1"/>
                </a:solidFill>
                <a:latin typeface="+mn-lt"/>
                <a:ea typeface="+mn-ea"/>
              </a:endParaRPr>
            </a:p>
          </p:txBody>
        </p:sp>
        <p:sp>
          <p:nvSpPr>
            <p:cNvPr id="29" name="MH_Number_2"/>
            <p:cNvSpPr>
              <a:spLocks noChangeArrowheads="1"/>
            </p:cNvSpPr>
            <p:nvPr>
              <p:custDataLst>
                <p:tags r:id="rId22"/>
              </p:custDataLst>
            </p:nvPr>
          </p:nvSpPr>
          <p:spPr bwMode="auto">
            <a:xfrm>
              <a:off x="1399915" y="3541326"/>
              <a:ext cx="445831" cy="447211"/>
            </a:xfrm>
            <a:prstGeom prst="ellipse">
              <a:avLst/>
            </a:prstGeom>
            <a:solidFill>
              <a:schemeClr val="bg1"/>
            </a:solidFill>
            <a:ln>
              <a:noFill/>
            </a:ln>
          </p:spPr>
          <p:txBody>
            <a:bodyPr lIns="0" tIns="0" rIns="0" bIns="0" anchor="ctr">
              <a:normAutofit fontScale="7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sz="2800">
                  <a:solidFill>
                    <a:schemeClr val="accent2"/>
                  </a:solidFill>
                  <a:latin typeface="+mn-lt"/>
                  <a:ea typeface="+mn-ea"/>
                </a:rPr>
                <a:t>10</a:t>
              </a:r>
              <a:endParaRPr lang="en-US" altLang="zh-CN" sz="2800">
                <a:solidFill>
                  <a:schemeClr val="accent2"/>
                </a:solidFill>
                <a:latin typeface="+mn-lt"/>
                <a:ea typeface="+mn-ea"/>
              </a:endParaRPr>
            </a:p>
          </p:txBody>
        </p:sp>
      </p:grpSp>
    </p:spTree>
    <p:custDataLst>
      <p:tags r:id="rId23"/>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p:sp>
        <p:nvSpPr>
          <p:cNvPr id="3" name="内容占位符 2"/>
          <p:cNvSpPr>
            <a:spLocks noGrp="1"/>
          </p:cNvSpPr>
          <p:nvPr>
            <p:ph idx="1"/>
          </p:nvPr>
        </p:nvSpPr>
        <p:spPr>
          <a:xfrm>
            <a:off x="1703070" y="1666875"/>
            <a:ext cx="9911715" cy="4565650"/>
          </a:xfrm>
        </p:spPr>
        <p:txBody>
          <a:bodyPr/>
          <a:p>
            <a:endParaRPr lang="zh-CN" altLang="en-US"/>
          </a:p>
        </p:txBody>
      </p:sp>
      <p:sp>
        <p:nvSpPr>
          <p:cNvPr id="5" name="内容占位符 2"/>
          <p:cNvSpPr>
            <a:spLocks/>
          </p:cNvSpPr>
          <p:nvPr/>
        </p:nvSpPr>
        <p:spPr>
          <a:xfrm rot="0">
            <a:off x="2727960" y="2542540"/>
            <a:ext cx="8195310" cy="1071245"/>
          </a:xfrm>
          <a:prstGeom prst="rect"/>
        </p:spPr>
        <p:txBody>
          <a:bodyPr wrap="square" lIns="91440" tIns="45720" rIns="91440" bIns="45720" numCol="1" vert="horz" anchor="t">
            <a:normAutofit fontScale="90000" lnSpcReduction="20000"/>
          </a:bodyPr>
          <a:lstStyle>
            <a:lvl1pPr marL="357505" indent="-357505" algn="just" defTabSz="914400" eaLnBrk="1" latinLnBrk="0" hangingPunct="1">
              <a:lnSpc>
                <a:spcPct val="110000"/>
              </a:lnSpc>
              <a:spcBef>
                <a:spcPts val="1800"/>
              </a:spcBef>
              <a:spcAft>
                <a:spcPts val="0"/>
              </a:spcAft>
              <a:buFontTx/>
              <a:buNone/>
              <a:defRPr lang="en-GB" altLang="en-US" sz="2400">
                <a:solidFill>
                  <a:schemeClr val="tx1"/>
                </a:solidFill>
                <a:latin typeface="+mj-lt"/>
                <a:ea typeface="+mn-ea"/>
                <a:cs typeface="+mn-cs"/>
              </a:defRPr>
            </a:lvl1pPr>
            <a:lvl2pPr marL="539750" indent="-179705" algn="just" defTabSz="914400" eaLnBrk="1" latinLnBrk="0" hangingPunct="1">
              <a:lnSpc>
                <a:spcPct val="100000"/>
              </a:lnSpc>
              <a:spcBef>
                <a:spcPts val="0"/>
              </a:spcBef>
              <a:spcAft>
                <a:spcPts val="0"/>
              </a:spcAft>
              <a:buFontTx/>
              <a:buNone/>
              <a:defRPr lang="en-GB" altLang="en-US" sz="2000">
                <a:solidFill>
                  <a:schemeClr val="tx1"/>
                </a:solidFill>
                <a:latin typeface="+mj-lt"/>
                <a:ea typeface="+mn-ea"/>
                <a:cs typeface="+mn-cs"/>
              </a:defRPr>
            </a:lvl2pPr>
            <a:lvl3pPr marL="720090"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3pPr>
            <a:lvl4pPr marL="899795"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4pPr>
            <a:lvl5pPr marL="1080135"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5pPr>
            <a:lvl6pPr marL="2514600"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6pPr>
            <a:lvl7pPr marL="2971800"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7pPr>
            <a:lvl8pPr marL="3429000"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8pPr>
            <a:lvl9pPr marL="3886200"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9pPr>
          </a:lstStyle>
          <a:p>
            <a:pPr marL="0" indent="0" algn="l" defTabSz="1218565" eaLnBrk="1" latinLnBrk="0" hangingPunct="1">
              <a:lnSpc>
                <a:spcPct val="100000"/>
              </a:lnSpc>
              <a:spcBef>
                <a:spcPts val="1800"/>
              </a:spcBef>
              <a:spcAft>
                <a:spcPts val="0"/>
              </a:spcAft>
              <a:buFontTx/>
              <a:buNone/>
            </a:pPr>
            <a:r>
              <a:rPr lang="zh-CN" altLang="en-US" sz="2400">
                <a:solidFill>
                  <a:srgbClr val="FF0000"/>
                </a:solidFill>
                <a:latin typeface="Arial" charset="0"/>
                <a:ea typeface="黑体" charset="0"/>
                <a:cs typeface="+mn-cs"/>
              </a:rPr>
              <a:t>补充说明</a:t>
            </a:r>
            <a:r>
              <a:rPr lang="zh-CN" altLang="en-US" sz="2400">
                <a:latin typeface="Arial" charset="0"/>
                <a:ea typeface="黑体" charset="0"/>
                <a:cs typeface="+mn-cs"/>
              </a:rPr>
              <a:t>：在进行批量报名操作时，如果</a:t>
            </a:r>
            <a:r>
              <a:rPr lang="en-US" altLang="zh-CN" sz="2400">
                <a:latin typeface="Arial" charset="0"/>
                <a:ea typeface="黑体" charset="0"/>
                <a:cs typeface="+mn-cs"/>
              </a:rPr>
              <a:t>“</a:t>
            </a:r>
            <a:r>
              <a:rPr lang="zh-CN" altLang="en-US" sz="2400">
                <a:latin typeface="Arial" charset="0"/>
                <a:ea typeface="黑体" charset="0"/>
                <a:cs typeface="+mn-cs"/>
              </a:rPr>
              <a:t>选择项目名称</a:t>
            </a:r>
            <a:r>
              <a:rPr lang="en-US" altLang="zh-CN" sz="2400">
                <a:latin typeface="Arial" charset="0"/>
                <a:ea typeface="黑体" charset="0"/>
                <a:cs typeface="+mn-cs"/>
              </a:rPr>
              <a:t>”</a:t>
            </a:r>
            <a:r>
              <a:rPr lang="zh-CN" altLang="en-US" sz="2400">
                <a:latin typeface="Arial" charset="0"/>
                <a:ea typeface="黑体" charset="0"/>
                <a:cs typeface="+mn-cs"/>
              </a:rPr>
              <a:t>的下拉选项中没有可选项，那么，请先确认您发布的公告是否通过审核。只有公告通过审核</a:t>
            </a:r>
            <a:r>
              <a:rPr lang="en-US" altLang="zh-CN" sz="2400">
                <a:latin typeface="Arial" charset="0"/>
                <a:ea typeface="黑体" charset="0"/>
                <a:cs typeface="+mn-cs"/>
              </a:rPr>
              <a:t>“</a:t>
            </a:r>
            <a:r>
              <a:rPr lang="zh-CN" altLang="en-US" sz="2400">
                <a:latin typeface="Arial" charset="0"/>
                <a:ea typeface="黑体" charset="0"/>
                <a:cs typeface="+mn-cs"/>
              </a:rPr>
              <a:t>正式发布</a:t>
            </a:r>
            <a:r>
              <a:rPr lang="en-US" altLang="zh-CN" sz="2400">
                <a:latin typeface="Arial" charset="0"/>
                <a:ea typeface="黑体" charset="0"/>
                <a:cs typeface="+mn-cs"/>
              </a:rPr>
              <a:t>”</a:t>
            </a:r>
            <a:r>
              <a:rPr lang="zh-CN" altLang="en-US" sz="2400">
                <a:latin typeface="Arial" charset="0"/>
                <a:ea typeface="黑体" charset="0"/>
                <a:cs typeface="+mn-cs"/>
              </a:rPr>
              <a:t>出去了，才能进行批量报名的操作。</a:t>
            </a:r>
            <a:endParaRPr lang="ko-KR" altLang="en-US" sz="2400">
              <a:latin typeface="Arial" charset="0"/>
              <a:ea typeface="黑体"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13318" name="矩形 6"/>
          <p:cNvSpPr>
            <a:spLocks noChangeArrowheads="1"/>
          </p:cNvSpPr>
          <p:nvPr>
            <p:custDataLst>
              <p:tags r:id="rId1"/>
            </p:custDataLst>
          </p:nvPr>
        </p:nvSpPr>
        <p:spPr bwMode="auto">
          <a:xfrm rot="5400000">
            <a:off x="6060440" y="-3754755"/>
            <a:ext cx="71755" cy="10591800"/>
          </a:xfrm>
          <a:prstGeom prst="rect">
            <a:avLst/>
          </a:prstGeom>
          <a:solidFill>
            <a:schemeClr val="accent1">
              <a:lumMod val="60000"/>
              <a:lumOff val="40000"/>
            </a:schemeClr>
          </a:solidFill>
          <a:ln>
            <a:noFill/>
          </a:ln>
        </p:spPr>
        <p:txBody>
          <a:bodyPr rot="10800000" vert="eaVert" anchor="ctr">
            <a:normAutofit fontScale="2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solidFill>
                <a:srgbClr val="FFFFFF"/>
              </a:solidFill>
            </a:endParaRPr>
          </a:p>
        </p:txBody>
      </p:sp>
      <p:sp>
        <p:nvSpPr>
          <p:cNvPr id="6" name="内容占位符 5"/>
          <p:cNvSpPr>
            <a:spLocks noGrp="1"/>
          </p:cNvSpPr>
          <p:nvPr>
            <p:ph sz="half" idx="1"/>
            <p:custDataLst>
              <p:tags r:id="rId2"/>
            </p:custDataLst>
          </p:nvPr>
        </p:nvSpPr>
        <p:spPr>
          <a:xfrm>
            <a:off x="673100" y="248920"/>
            <a:ext cx="10591165" cy="1328420"/>
          </a:xfrm>
        </p:spPr>
        <p:txBody>
          <a:bodyPr/>
          <a:lstStyle/>
          <a:p>
            <a:pPr marL="0" indent="0"/>
            <a:r>
              <a:rPr lang="en-US" altLang="zh-CN" dirty="0">
                <a:latin typeface="+mn-lt"/>
              </a:rPr>
              <a:t>5.2</a:t>
            </a:r>
            <a:r>
              <a:rPr lang="zh-CN" altLang="en-US" dirty="0">
                <a:latin typeface="+mn-lt"/>
              </a:rPr>
              <a:t>学员自主报名时的审核</a:t>
            </a:r>
            <a:endParaRPr lang="zh-CN" altLang="en-US" dirty="0">
              <a:latin typeface="+mn-lt"/>
            </a:endParaRPr>
          </a:p>
        </p:txBody>
      </p:sp>
      <p:grpSp>
        <p:nvGrpSpPr>
          <p:cNvPr id="31" name="组合 30"/>
          <p:cNvGrpSpPr/>
          <p:nvPr/>
        </p:nvGrpSpPr>
        <p:grpSpPr>
          <a:xfrm>
            <a:off x="755650" y="1552575"/>
            <a:ext cx="10521315" cy="3453765"/>
            <a:chOff x="755650" y="1552575"/>
            <a:chExt cx="10521315" cy="3453765"/>
          </a:xfrm>
        </p:grpSpPr>
        <p:grpSp>
          <p:nvGrpSpPr>
            <p:cNvPr id="32" name="组合 31"/>
            <p:cNvGrpSpPr/>
            <p:nvPr>
              <p:custDataLst>
                <p:tags r:id="rId3"/>
              </p:custDataLst>
            </p:nvPr>
          </p:nvGrpSpPr>
          <p:grpSpPr>
            <a:xfrm>
              <a:off x="755650" y="1552575"/>
              <a:ext cx="2386330" cy="3453765"/>
              <a:chOff x="755650" y="1552575"/>
              <a:chExt cx="2386330" cy="3453765"/>
            </a:xfrm>
          </p:grpSpPr>
          <p:grpSp>
            <p:nvGrpSpPr>
              <p:cNvPr id="33" name="组合 32"/>
              <p:cNvGrpSpPr/>
              <p:nvPr/>
            </p:nvGrpSpPr>
            <p:grpSpPr>
              <a:xfrm>
                <a:off x="1624965" y="1552575"/>
                <a:ext cx="647700" cy="835025"/>
                <a:chOff x="1624965" y="1552575"/>
                <a:chExt cx="647700" cy="835025"/>
              </a:xfrm>
            </p:grpSpPr>
            <p:sp>
              <p:nvSpPr>
                <p:cNvPr id="34" name="任意多边形 33"/>
                <p:cNvSpPr/>
                <p:nvPr>
                  <p:custDataLst>
                    <p:tags r:id="rId4"/>
                  </p:custDataLst>
                </p:nvPr>
              </p:nvSpPr>
              <p:spPr bwMode="auto">
                <a:xfrm rot="5400000">
                  <a:off x="1530985" y="1646555"/>
                  <a:ext cx="835025" cy="647700"/>
                </a:xfrm>
                <a:custGeom>
                  <a:avLst/>
                  <a:gdLst>
                    <a:gd name="connsiteX0" fmla="*/ 0 w 835229"/>
                    <a:gd name="connsiteY0" fmla="*/ 647700 h 647700"/>
                    <a:gd name="connsiteX1" fmla="*/ 0 w 835229"/>
                    <a:gd name="connsiteY1" fmla="*/ 0 h 647700"/>
                    <a:gd name="connsiteX2" fmla="*/ 511058 w 835229"/>
                    <a:gd name="connsiteY2" fmla="*/ 0 h 647700"/>
                    <a:gd name="connsiteX3" fmla="*/ 835229 w 835229"/>
                    <a:gd name="connsiteY3" fmla="*/ 323850 h 647700"/>
                    <a:gd name="connsiteX4" fmla="*/ 511058 w 835229"/>
                    <a:gd name="connsiteY4" fmla="*/ 6477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29" h="647700">
                      <a:moveTo>
                        <a:pt x="0" y="647700"/>
                      </a:moveTo>
                      <a:lnTo>
                        <a:pt x="0" y="0"/>
                      </a:lnTo>
                      <a:lnTo>
                        <a:pt x="511058" y="0"/>
                      </a:lnTo>
                      <a:cubicBezTo>
                        <a:pt x="690093" y="0"/>
                        <a:pt x="835229" y="144993"/>
                        <a:pt x="835229" y="323850"/>
                      </a:cubicBezTo>
                      <a:cubicBezTo>
                        <a:pt x="835229" y="502708"/>
                        <a:pt x="690093" y="647700"/>
                        <a:pt x="511058" y="647700"/>
                      </a:cubicBezTo>
                      <a:close/>
                    </a:path>
                  </a:pathLst>
                </a:custGeom>
                <a:solidFill>
                  <a:schemeClr val="accent1"/>
                </a:solidFill>
                <a:ln>
                  <a:noFill/>
                </a:ln>
                <a:effectLst>
                  <a:outerShdw dist="25401" dir="2700000" algn="ctr" rotWithShape="0">
                    <a:srgbClr val="000000">
                      <a:alpha val="12999"/>
                    </a:srgbClr>
                  </a:outerShdw>
                </a:effectLst>
                <a:extLst>
                  <a:ext uri="{91240B29-F687-4F45-9708-019B960494DF}">
                    <a14:hiddenLine xmlns:a14="http://schemas.microsoft.com/office/drawing/2010/main" w="9525">
                      <a:solidFill>
                        <a:srgbClr val="000000"/>
                      </a:solidFill>
                      <a:round/>
                    </a14:hiddenLine>
                  </a:ext>
                </a:extLst>
              </p:spPr>
              <p:txBody>
                <a:bodyPr wrap="square" lIns="68580" tIns="34290" rIns="68580" bIns="34290" anchor="ctr">
                  <a:normAutofit/>
                </a:bodyPr>
                <a:lstStyle/>
                <a:p>
                  <a:endParaRPr lang="zh-CN" altLang="en-US"/>
                </a:p>
              </p:txBody>
            </p:sp>
            <p:sp>
              <p:nvSpPr>
                <p:cNvPr id="35" name="椭圆 93"/>
                <p:cNvSpPr>
                  <a:spLocks noChangeArrowheads="1"/>
                </p:cNvSpPr>
                <p:nvPr>
                  <p:custDataLst>
                    <p:tags r:id="rId5"/>
                  </p:custDataLst>
                </p:nvPr>
              </p:nvSpPr>
              <p:spPr bwMode="auto">
                <a:xfrm>
                  <a:off x="1704975" y="1806575"/>
                  <a:ext cx="476885" cy="477520"/>
                </a:xfrm>
                <a:prstGeom prst="ellipse">
                  <a:avLst/>
                </a:prstGeom>
                <a:solidFill>
                  <a:schemeClr val="bg1"/>
                </a:solidFill>
                <a:ln w="9525" cmpd="sng">
                  <a:solidFill>
                    <a:schemeClr val="bg1"/>
                  </a:solidFill>
                  <a:round/>
                </a:ln>
              </p:spPr>
              <p:txBody>
                <a:bodyPr lIns="0" tIns="0" rIns="0" bIns="0" anchor="ctr">
                  <a:normAutofit lnSpcReduction="10000"/>
                </a:bodyPr>
                <a:lstStyle/>
                <a:p>
                  <a:pPr algn="ctr" eaLnBrk="1" hangingPunct="1">
                    <a:lnSpc>
                      <a:spcPct val="120000"/>
                    </a:lnSpc>
                  </a:pPr>
                  <a:r>
                    <a:rPr lang="en-US" sz="2000" b="1" dirty="0">
                      <a:solidFill>
                        <a:schemeClr val="accent1"/>
                      </a:solidFill>
                      <a:latin typeface="+mn-lt"/>
                      <a:ea typeface="+mn-ea"/>
                    </a:rPr>
                    <a:t>01</a:t>
                  </a:r>
                  <a:endParaRPr lang="en-US" sz="2000" b="1" dirty="0">
                    <a:solidFill>
                      <a:schemeClr val="accent1"/>
                    </a:solidFill>
                    <a:latin typeface="+mn-lt"/>
                    <a:ea typeface="+mn-ea"/>
                  </a:endParaRPr>
                </a:p>
              </p:txBody>
            </p:sp>
          </p:grpSp>
          <p:sp>
            <p:nvSpPr>
              <p:cNvPr id="36" name="TextBox 33"/>
              <p:cNvSpPr txBox="1">
                <a:spLocks noChangeArrowheads="1"/>
              </p:cNvSpPr>
              <p:nvPr>
                <p:custDataLst>
                  <p:tags r:id="rId6"/>
                </p:custDataLst>
              </p:nvPr>
            </p:nvSpPr>
            <p:spPr bwMode="auto">
              <a:xfrm>
                <a:off x="755650" y="2666365"/>
                <a:ext cx="238633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nSpc>
                    <a:spcPct val="120000"/>
                  </a:lnSpc>
                </a:pPr>
                <a:r>
                  <a:rPr lang="en-US" altLang="zh-CN" sz="1800" dirty="0">
                    <a:solidFill>
                      <a:schemeClr val="accent1"/>
                    </a:solidFill>
                    <a:latin typeface="+mn-lt"/>
                    <a:ea typeface="+mn-ea"/>
                  </a:rPr>
                  <a:t>01.</a:t>
                </a:r>
                <a:r>
                  <a:rPr lang="zh-CN" altLang="en-US" sz="1800" dirty="0">
                    <a:solidFill>
                      <a:schemeClr val="accent1"/>
                    </a:solidFill>
                    <a:latin typeface="+mn-lt"/>
                    <a:ea typeface="+mn-ea"/>
                  </a:rPr>
                  <a:t>进入【培训报名审核】模块。</a:t>
                </a:r>
                <a:endParaRPr lang="zh-CN" altLang="en-US" sz="1800" dirty="0">
                  <a:solidFill>
                    <a:schemeClr val="accent1"/>
                  </a:solidFill>
                  <a:latin typeface="+mn-lt"/>
                  <a:ea typeface="+mn-ea"/>
                </a:endParaRPr>
              </a:p>
            </p:txBody>
          </p:sp>
        </p:grpSp>
        <p:grpSp>
          <p:nvGrpSpPr>
            <p:cNvPr id="37" name="组合 36"/>
            <p:cNvGrpSpPr/>
            <p:nvPr>
              <p:custDataLst>
                <p:tags r:id="rId7"/>
              </p:custDataLst>
            </p:nvPr>
          </p:nvGrpSpPr>
          <p:grpSpPr>
            <a:xfrm>
              <a:off x="3469005" y="1552575"/>
              <a:ext cx="2386330" cy="3453765"/>
              <a:chOff x="3469005" y="1552575"/>
              <a:chExt cx="2386330" cy="3453765"/>
            </a:xfrm>
          </p:grpSpPr>
          <p:grpSp>
            <p:nvGrpSpPr>
              <p:cNvPr id="38" name="组合 37"/>
              <p:cNvGrpSpPr/>
              <p:nvPr/>
            </p:nvGrpSpPr>
            <p:grpSpPr>
              <a:xfrm>
                <a:off x="4338320" y="1552575"/>
                <a:ext cx="647700" cy="835025"/>
                <a:chOff x="4338320" y="1552575"/>
                <a:chExt cx="647700" cy="835025"/>
              </a:xfrm>
            </p:grpSpPr>
            <p:sp>
              <p:nvSpPr>
                <p:cNvPr id="39" name="任意多边形 38"/>
                <p:cNvSpPr/>
                <p:nvPr>
                  <p:custDataLst>
                    <p:tags r:id="rId8"/>
                  </p:custDataLst>
                </p:nvPr>
              </p:nvSpPr>
              <p:spPr bwMode="auto">
                <a:xfrm rot="5400000">
                  <a:off x="4244340" y="1646555"/>
                  <a:ext cx="835025" cy="647700"/>
                </a:xfrm>
                <a:custGeom>
                  <a:avLst/>
                  <a:gdLst>
                    <a:gd name="connsiteX0" fmla="*/ 0 w 835229"/>
                    <a:gd name="connsiteY0" fmla="*/ 647700 h 647700"/>
                    <a:gd name="connsiteX1" fmla="*/ 0 w 835229"/>
                    <a:gd name="connsiteY1" fmla="*/ 0 h 647700"/>
                    <a:gd name="connsiteX2" fmla="*/ 511058 w 835229"/>
                    <a:gd name="connsiteY2" fmla="*/ 0 h 647700"/>
                    <a:gd name="connsiteX3" fmla="*/ 835229 w 835229"/>
                    <a:gd name="connsiteY3" fmla="*/ 323850 h 647700"/>
                    <a:gd name="connsiteX4" fmla="*/ 511058 w 835229"/>
                    <a:gd name="connsiteY4" fmla="*/ 6477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29" h="647700">
                      <a:moveTo>
                        <a:pt x="0" y="647700"/>
                      </a:moveTo>
                      <a:lnTo>
                        <a:pt x="0" y="0"/>
                      </a:lnTo>
                      <a:lnTo>
                        <a:pt x="511058" y="0"/>
                      </a:lnTo>
                      <a:cubicBezTo>
                        <a:pt x="690093" y="0"/>
                        <a:pt x="835229" y="144993"/>
                        <a:pt x="835229" y="323850"/>
                      </a:cubicBezTo>
                      <a:cubicBezTo>
                        <a:pt x="835229" y="502708"/>
                        <a:pt x="690093" y="647700"/>
                        <a:pt x="511058" y="647700"/>
                      </a:cubicBezTo>
                      <a:close/>
                    </a:path>
                  </a:pathLst>
                </a:custGeom>
                <a:solidFill>
                  <a:schemeClr val="accent1"/>
                </a:solidFill>
                <a:ln>
                  <a:noFill/>
                </a:ln>
                <a:effectLst>
                  <a:outerShdw dist="25401" dir="2700000" algn="ctr" rotWithShape="0">
                    <a:srgbClr val="000000">
                      <a:alpha val="12999"/>
                    </a:srgbClr>
                  </a:outerShdw>
                </a:effectLst>
                <a:extLst>
                  <a:ext uri="{91240B29-F687-4F45-9708-019B960494DF}">
                    <a14:hiddenLine xmlns:a14="http://schemas.microsoft.com/office/drawing/2010/main" w="9525">
                      <a:solidFill>
                        <a:srgbClr val="000000"/>
                      </a:solidFill>
                      <a:round/>
                    </a14:hiddenLine>
                  </a:ext>
                </a:extLst>
              </p:spPr>
              <p:txBody>
                <a:bodyPr wrap="square" lIns="68580" tIns="34290" rIns="68580" bIns="34290" anchor="ctr">
                  <a:normAutofit/>
                </a:bodyPr>
                <a:lstStyle/>
                <a:p>
                  <a:endParaRPr lang="zh-CN" altLang="en-US"/>
                </a:p>
              </p:txBody>
            </p:sp>
            <p:sp>
              <p:nvSpPr>
                <p:cNvPr id="40" name="椭圆 93"/>
                <p:cNvSpPr>
                  <a:spLocks noChangeArrowheads="1"/>
                </p:cNvSpPr>
                <p:nvPr>
                  <p:custDataLst>
                    <p:tags r:id="rId9"/>
                  </p:custDataLst>
                </p:nvPr>
              </p:nvSpPr>
              <p:spPr bwMode="auto">
                <a:xfrm>
                  <a:off x="4418330" y="1806575"/>
                  <a:ext cx="476885" cy="477520"/>
                </a:xfrm>
                <a:prstGeom prst="ellipse">
                  <a:avLst/>
                </a:prstGeom>
                <a:solidFill>
                  <a:schemeClr val="bg1"/>
                </a:solidFill>
                <a:ln w="9525" cmpd="sng">
                  <a:solidFill>
                    <a:schemeClr val="bg1"/>
                  </a:solidFill>
                  <a:round/>
                </a:ln>
              </p:spPr>
              <p:txBody>
                <a:bodyPr lIns="0" tIns="0" rIns="0" bIns="0" anchor="ctr">
                  <a:normAutofit lnSpcReduction="10000"/>
                </a:bodyPr>
                <a:lstStyle/>
                <a:p>
                  <a:pPr algn="ctr" eaLnBrk="1" hangingPunct="1">
                    <a:lnSpc>
                      <a:spcPct val="120000"/>
                    </a:lnSpc>
                  </a:pPr>
                  <a:r>
                    <a:rPr lang="en-US" sz="2000" b="1" dirty="0" smtClean="0">
                      <a:solidFill>
                        <a:schemeClr val="accent1"/>
                      </a:solidFill>
                      <a:latin typeface="+mn-lt"/>
                      <a:ea typeface="+mn-ea"/>
                    </a:rPr>
                    <a:t>02</a:t>
                  </a:r>
                  <a:endParaRPr lang="en-US" sz="2000" b="1" dirty="0">
                    <a:solidFill>
                      <a:schemeClr val="accent1"/>
                    </a:solidFill>
                    <a:latin typeface="+mn-lt"/>
                    <a:ea typeface="+mn-ea"/>
                  </a:endParaRPr>
                </a:p>
              </p:txBody>
            </p:sp>
          </p:grpSp>
          <p:sp>
            <p:nvSpPr>
              <p:cNvPr id="41" name="TextBox 33"/>
              <p:cNvSpPr txBox="1">
                <a:spLocks noChangeArrowheads="1"/>
              </p:cNvSpPr>
              <p:nvPr>
                <p:custDataLst>
                  <p:tags r:id="rId10"/>
                </p:custDataLst>
              </p:nvPr>
            </p:nvSpPr>
            <p:spPr bwMode="auto">
              <a:xfrm>
                <a:off x="3469005" y="2666365"/>
                <a:ext cx="238633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nSpc>
                    <a:spcPct val="120000"/>
                  </a:lnSpc>
                </a:pPr>
                <a:r>
                  <a:rPr lang="en-US" sz="1800" dirty="0">
                    <a:solidFill>
                      <a:schemeClr val="accent1"/>
                    </a:solidFill>
                    <a:latin typeface="+mn-lt"/>
                    <a:ea typeface="+mn-ea"/>
                  </a:rPr>
                  <a:t>02.</a:t>
                </a:r>
                <a:r>
                  <a:rPr lang="zh-CN" altLang="en-US" sz="1800" dirty="0">
                    <a:solidFill>
                      <a:schemeClr val="accent1"/>
                    </a:solidFill>
                    <a:latin typeface="+mn-lt"/>
                    <a:ea typeface="+mn-ea"/>
                  </a:rPr>
                  <a:t>点击</a:t>
                </a:r>
                <a:r>
                  <a:rPr lang="en-US" altLang="zh-CN" sz="1800" dirty="0">
                    <a:solidFill>
                      <a:schemeClr val="accent1"/>
                    </a:solidFill>
                    <a:latin typeface="+mn-lt"/>
                    <a:ea typeface="+mn-ea"/>
                  </a:rPr>
                  <a:t>“      ”</a:t>
                </a:r>
                <a:r>
                  <a:rPr lang="zh-CN" altLang="en-US" sz="1800" dirty="0">
                    <a:solidFill>
                      <a:schemeClr val="accent1"/>
                    </a:solidFill>
                    <a:latin typeface="+mn-lt"/>
                    <a:ea typeface="+mn-ea"/>
                  </a:rPr>
                  <a:t>图标，进入详情页</a:t>
                </a:r>
                <a:r>
                  <a:rPr lang="en-US" altLang="zh-CN" sz="1800" dirty="0">
                    <a:solidFill>
                      <a:schemeClr val="accent1"/>
                    </a:solidFill>
                    <a:latin typeface="+mn-lt"/>
                    <a:ea typeface="+mn-ea"/>
                  </a:rPr>
                  <a:t> </a:t>
                </a:r>
                <a:r>
                  <a:rPr lang="zh-CN" altLang="en-US" sz="1800" dirty="0">
                    <a:solidFill>
                      <a:schemeClr val="accent1"/>
                    </a:solidFill>
                    <a:latin typeface="+mn-lt"/>
                    <a:ea typeface="+mn-ea"/>
                  </a:rPr>
                  <a:t>。</a:t>
                </a:r>
                <a:endParaRPr lang="zh-CN" altLang="en-US" sz="1800" dirty="0">
                  <a:solidFill>
                    <a:schemeClr val="accent1"/>
                  </a:solidFill>
                  <a:latin typeface="+mn-lt"/>
                  <a:ea typeface="+mn-ea"/>
                </a:endParaRPr>
              </a:p>
            </p:txBody>
          </p:sp>
        </p:grpSp>
        <p:grpSp>
          <p:nvGrpSpPr>
            <p:cNvPr id="42" name="组合 41"/>
            <p:cNvGrpSpPr/>
            <p:nvPr>
              <p:custDataLst>
                <p:tags r:id="rId11"/>
              </p:custDataLst>
            </p:nvPr>
          </p:nvGrpSpPr>
          <p:grpSpPr>
            <a:xfrm>
              <a:off x="6182995" y="1552575"/>
              <a:ext cx="2386330" cy="3453765"/>
              <a:chOff x="6182995" y="1552575"/>
              <a:chExt cx="2386330" cy="3453765"/>
            </a:xfrm>
          </p:grpSpPr>
          <p:grpSp>
            <p:nvGrpSpPr>
              <p:cNvPr id="43" name="组合 42"/>
              <p:cNvGrpSpPr/>
              <p:nvPr/>
            </p:nvGrpSpPr>
            <p:grpSpPr>
              <a:xfrm>
                <a:off x="7052310" y="1552575"/>
                <a:ext cx="647700" cy="835025"/>
                <a:chOff x="7052310" y="1552575"/>
                <a:chExt cx="647700" cy="835025"/>
              </a:xfrm>
            </p:grpSpPr>
            <p:sp>
              <p:nvSpPr>
                <p:cNvPr id="44" name="任意多边形 43"/>
                <p:cNvSpPr/>
                <p:nvPr>
                  <p:custDataLst>
                    <p:tags r:id="rId12"/>
                  </p:custDataLst>
                </p:nvPr>
              </p:nvSpPr>
              <p:spPr bwMode="auto">
                <a:xfrm rot="5400000">
                  <a:off x="6958330" y="1646555"/>
                  <a:ext cx="835025" cy="647700"/>
                </a:xfrm>
                <a:custGeom>
                  <a:avLst/>
                  <a:gdLst>
                    <a:gd name="connsiteX0" fmla="*/ 0 w 835229"/>
                    <a:gd name="connsiteY0" fmla="*/ 647700 h 647700"/>
                    <a:gd name="connsiteX1" fmla="*/ 0 w 835229"/>
                    <a:gd name="connsiteY1" fmla="*/ 0 h 647700"/>
                    <a:gd name="connsiteX2" fmla="*/ 511058 w 835229"/>
                    <a:gd name="connsiteY2" fmla="*/ 0 h 647700"/>
                    <a:gd name="connsiteX3" fmla="*/ 835229 w 835229"/>
                    <a:gd name="connsiteY3" fmla="*/ 323850 h 647700"/>
                    <a:gd name="connsiteX4" fmla="*/ 511058 w 835229"/>
                    <a:gd name="connsiteY4" fmla="*/ 6477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29" h="647700">
                      <a:moveTo>
                        <a:pt x="0" y="647700"/>
                      </a:moveTo>
                      <a:lnTo>
                        <a:pt x="0" y="0"/>
                      </a:lnTo>
                      <a:lnTo>
                        <a:pt x="511058" y="0"/>
                      </a:lnTo>
                      <a:cubicBezTo>
                        <a:pt x="690093" y="0"/>
                        <a:pt x="835229" y="144993"/>
                        <a:pt x="835229" y="323850"/>
                      </a:cubicBezTo>
                      <a:cubicBezTo>
                        <a:pt x="835229" y="502708"/>
                        <a:pt x="690093" y="647700"/>
                        <a:pt x="511058" y="647700"/>
                      </a:cubicBezTo>
                      <a:close/>
                    </a:path>
                  </a:pathLst>
                </a:custGeom>
                <a:solidFill>
                  <a:schemeClr val="accent1"/>
                </a:solidFill>
                <a:ln>
                  <a:noFill/>
                </a:ln>
                <a:effectLst>
                  <a:outerShdw dist="25401" dir="2700000" algn="ctr" rotWithShape="0">
                    <a:srgbClr val="000000">
                      <a:alpha val="12999"/>
                    </a:srgbClr>
                  </a:outerShdw>
                </a:effectLst>
                <a:extLst>
                  <a:ext uri="{91240B29-F687-4F45-9708-019B960494DF}">
                    <a14:hiddenLine xmlns:a14="http://schemas.microsoft.com/office/drawing/2010/main" w="9525">
                      <a:solidFill>
                        <a:srgbClr val="000000"/>
                      </a:solidFill>
                      <a:round/>
                    </a14:hiddenLine>
                  </a:ext>
                </a:extLst>
              </p:spPr>
              <p:txBody>
                <a:bodyPr wrap="square" lIns="68580" tIns="34290" rIns="68580" bIns="34290" anchor="ctr">
                  <a:normAutofit/>
                </a:bodyPr>
                <a:lstStyle/>
                <a:p>
                  <a:endParaRPr lang="zh-CN" altLang="en-US"/>
                </a:p>
              </p:txBody>
            </p:sp>
            <p:sp>
              <p:nvSpPr>
                <p:cNvPr id="45" name="椭圆 93"/>
                <p:cNvSpPr>
                  <a:spLocks noChangeArrowheads="1"/>
                </p:cNvSpPr>
                <p:nvPr>
                  <p:custDataLst>
                    <p:tags r:id="rId13"/>
                  </p:custDataLst>
                </p:nvPr>
              </p:nvSpPr>
              <p:spPr bwMode="auto">
                <a:xfrm>
                  <a:off x="7132320" y="1806575"/>
                  <a:ext cx="476885" cy="477520"/>
                </a:xfrm>
                <a:prstGeom prst="ellipse">
                  <a:avLst/>
                </a:prstGeom>
                <a:solidFill>
                  <a:schemeClr val="bg1"/>
                </a:solidFill>
                <a:ln w="9525" cmpd="sng">
                  <a:solidFill>
                    <a:schemeClr val="bg1"/>
                  </a:solidFill>
                  <a:round/>
                </a:ln>
              </p:spPr>
              <p:txBody>
                <a:bodyPr lIns="0" tIns="0" rIns="0" bIns="0" anchor="ctr">
                  <a:normAutofit lnSpcReduction="10000"/>
                </a:bodyPr>
                <a:lstStyle/>
                <a:p>
                  <a:pPr algn="ctr" eaLnBrk="1" hangingPunct="1">
                    <a:lnSpc>
                      <a:spcPct val="120000"/>
                    </a:lnSpc>
                  </a:pPr>
                  <a:r>
                    <a:rPr lang="en-US" sz="2000" b="1" dirty="0" smtClean="0">
                      <a:solidFill>
                        <a:schemeClr val="accent1"/>
                      </a:solidFill>
                      <a:latin typeface="+mn-lt"/>
                      <a:ea typeface="+mn-ea"/>
                    </a:rPr>
                    <a:t>03</a:t>
                  </a:r>
                  <a:endParaRPr lang="en-US" sz="2000" b="1" dirty="0">
                    <a:solidFill>
                      <a:schemeClr val="accent1"/>
                    </a:solidFill>
                    <a:latin typeface="+mn-lt"/>
                    <a:ea typeface="+mn-ea"/>
                  </a:endParaRPr>
                </a:p>
              </p:txBody>
            </p:sp>
          </p:grpSp>
          <p:sp>
            <p:nvSpPr>
              <p:cNvPr id="46" name="TextBox 33"/>
              <p:cNvSpPr txBox="1">
                <a:spLocks noChangeArrowheads="1"/>
              </p:cNvSpPr>
              <p:nvPr>
                <p:custDataLst>
                  <p:tags r:id="rId14"/>
                </p:custDataLst>
              </p:nvPr>
            </p:nvSpPr>
            <p:spPr bwMode="auto">
              <a:xfrm>
                <a:off x="6182995" y="2666365"/>
                <a:ext cx="238633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nSpc>
                    <a:spcPct val="120000"/>
                  </a:lnSpc>
                </a:pPr>
                <a:r>
                  <a:rPr lang="en-US" altLang="zh-CN" sz="1800" dirty="0">
                    <a:solidFill>
                      <a:schemeClr val="accent1"/>
                    </a:solidFill>
                    <a:latin typeface="+mn-lt"/>
                    <a:ea typeface="+mn-ea"/>
                  </a:rPr>
                  <a:t>03.</a:t>
                </a:r>
                <a:r>
                  <a:rPr lang="zh-CN" altLang="en-US" sz="1800" dirty="0">
                    <a:solidFill>
                      <a:schemeClr val="accent1"/>
                    </a:solidFill>
                    <a:latin typeface="+mn-lt"/>
                    <a:ea typeface="+mn-ea"/>
                  </a:rPr>
                  <a:t>点击“批量审核”按钮，进入批量审核页。</a:t>
                </a:r>
                <a:endParaRPr lang="zh-CN" altLang="en-US" sz="1800" dirty="0">
                  <a:solidFill>
                    <a:schemeClr val="accent1"/>
                  </a:solidFill>
                  <a:latin typeface="+mn-lt"/>
                  <a:ea typeface="+mn-ea"/>
                </a:endParaRPr>
              </a:p>
            </p:txBody>
          </p:sp>
        </p:grpSp>
        <p:grpSp>
          <p:nvGrpSpPr>
            <p:cNvPr id="47" name="组合 46"/>
            <p:cNvGrpSpPr/>
            <p:nvPr>
              <p:custDataLst>
                <p:tags r:id="rId15"/>
              </p:custDataLst>
            </p:nvPr>
          </p:nvGrpSpPr>
          <p:grpSpPr>
            <a:xfrm>
              <a:off x="8890635" y="1552575"/>
              <a:ext cx="2386330" cy="3453765"/>
              <a:chOff x="8890635" y="1552575"/>
              <a:chExt cx="2386330" cy="3453765"/>
            </a:xfrm>
          </p:grpSpPr>
          <p:grpSp>
            <p:nvGrpSpPr>
              <p:cNvPr id="48" name="组合 47"/>
              <p:cNvGrpSpPr/>
              <p:nvPr/>
            </p:nvGrpSpPr>
            <p:grpSpPr>
              <a:xfrm>
                <a:off x="9765665" y="1552575"/>
                <a:ext cx="647700" cy="835025"/>
                <a:chOff x="9765665" y="1552575"/>
                <a:chExt cx="647700" cy="835025"/>
              </a:xfrm>
            </p:grpSpPr>
            <p:sp>
              <p:nvSpPr>
                <p:cNvPr id="49" name="任意多边形 48"/>
                <p:cNvSpPr/>
                <p:nvPr>
                  <p:custDataLst>
                    <p:tags r:id="rId16"/>
                  </p:custDataLst>
                </p:nvPr>
              </p:nvSpPr>
              <p:spPr bwMode="auto">
                <a:xfrm rot="5400000">
                  <a:off x="9671685" y="1646555"/>
                  <a:ext cx="835025" cy="647700"/>
                </a:xfrm>
                <a:custGeom>
                  <a:avLst/>
                  <a:gdLst>
                    <a:gd name="connsiteX0" fmla="*/ 0 w 835229"/>
                    <a:gd name="connsiteY0" fmla="*/ 647700 h 647700"/>
                    <a:gd name="connsiteX1" fmla="*/ 0 w 835229"/>
                    <a:gd name="connsiteY1" fmla="*/ 0 h 647700"/>
                    <a:gd name="connsiteX2" fmla="*/ 511058 w 835229"/>
                    <a:gd name="connsiteY2" fmla="*/ 0 h 647700"/>
                    <a:gd name="connsiteX3" fmla="*/ 835229 w 835229"/>
                    <a:gd name="connsiteY3" fmla="*/ 323850 h 647700"/>
                    <a:gd name="connsiteX4" fmla="*/ 511058 w 835229"/>
                    <a:gd name="connsiteY4" fmla="*/ 6477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29" h="647700">
                      <a:moveTo>
                        <a:pt x="0" y="647700"/>
                      </a:moveTo>
                      <a:lnTo>
                        <a:pt x="0" y="0"/>
                      </a:lnTo>
                      <a:lnTo>
                        <a:pt x="511058" y="0"/>
                      </a:lnTo>
                      <a:cubicBezTo>
                        <a:pt x="690093" y="0"/>
                        <a:pt x="835229" y="144993"/>
                        <a:pt x="835229" y="323850"/>
                      </a:cubicBezTo>
                      <a:cubicBezTo>
                        <a:pt x="835229" y="502708"/>
                        <a:pt x="690093" y="647700"/>
                        <a:pt x="511058" y="647700"/>
                      </a:cubicBezTo>
                      <a:close/>
                    </a:path>
                  </a:pathLst>
                </a:custGeom>
                <a:solidFill>
                  <a:schemeClr val="accent1"/>
                </a:solidFill>
                <a:ln>
                  <a:noFill/>
                </a:ln>
                <a:effectLst>
                  <a:outerShdw dist="25401" dir="2700000" algn="ctr" rotWithShape="0">
                    <a:srgbClr val="000000">
                      <a:alpha val="12999"/>
                    </a:srgbClr>
                  </a:outerShdw>
                </a:effectLst>
                <a:extLst>
                  <a:ext uri="{91240B29-F687-4F45-9708-019B960494DF}">
                    <a14:hiddenLine xmlns:a14="http://schemas.microsoft.com/office/drawing/2010/main" w="9525">
                      <a:solidFill>
                        <a:srgbClr val="000000"/>
                      </a:solidFill>
                      <a:round/>
                    </a14:hiddenLine>
                  </a:ext>
                </a:extLst>
              </p:spPr>
              <p:txBody>
                <a:bodyPr wrap="square" lIns="68580" tIns="34290" rIns="68580" bIns="34290" anchor="ctr">
                  <a:normAutofit/>
                </a:bodyPr>
                <a:lstStyle/>
                <a:p>
                  <a:endParaRPr lang="zh-CN" altLang="en-US"/>
                </a:p>
              </p:txBody>
            </p:sp>
            <p:sp>
              <p:nvSpPr>
                <p:cNvPr id="50" name="椭圆 93"/>
                <p:cNvSpPr>
                  <a:spLocks noChangeArrowheads="1"/>
                </p:cNvSpPr>
                <p:nvPr>
                  <p:custDataLst>
                    <p:tags r:id="rId17"/>
                  </p:custDataLst>
                </p:nvPr>
              </p:nvSpPr>
              <p:spPr bwMode="auto">
                <a:xfrm>
                  <a:off x="9845675" y="1806575"/>
                  <a:ext cx="476885" cy="477520"/>
                </a:xfrm>
                <a:prstGeom prst="ellipse">
                  <a:avLst/>
                </a:prstGeom>
                <a:solidFill>
                  <a:schemeClr val="bg1"/>
                </a:solidFill>
                <a:ln w="9525" cmpd="sng">
                  <a:solidFill>
                    <a:schemeClr val="bg1"/>
                  </a:solidFill>
                  <a:round/>
                </a:ln>
              </p:spPr>
              <p:txBody>
                <a:bodyPr lIns="0" tIns="0" rIns="0" bIns="0" anchor="ctr">
                  <a:normAutofit lnSpcReduction="10000"/>
                </a:bodyPr>
                <a:lstStyle/>
                <a:p>
                  <a:pPr algn="ctr" eaLnBrk="1" hangingPunct="1">
                    <a:lnSpc>
                      <a:spcPct val="120000"/>
                    </a:lnSpc>
                  </a:pPr>
                  <a:r>
                    <a:rPr lang="en-US" sz="2000" b="1" dirty="0" smtClean="0">
                      <a:solidFill>
                        <a:schemeClr val="accent1"/>
                      </a:solidFill>
                      <a:latin typeface="+mn-lt"/>
                      <a:ea typeface="+mn-ea"/>
                    </a:rPr>
                    <a:t>04</a:t>
                  </a:r>
                  <a:endParaRPr lang="en-US" sz="2000" b="1" dirty="0">
                    <a:solidFill>
                      <a:schemeClr val="accent1"/>
                    </a:solidFill>
                    <a:latin typeface="+mn-lt"/>
                    <a:ea typeface="+mn-ea"/>
                  </a:endParaRPr>
                </a:p>
              </p:txBody>
            </p:sp>
          </p:grpSp>
          <p:sp>
            <p:nvSpPr>
              <p:cNvPr id="51" name="TextBox 33"/>
              <p:cNvSpPr txBox="1">
                <a:spLocks noChangeArrowheads="1"/>
              </p:cNvSpPr>
              <p:nvPr>
                <p:custDataLst>
                  <p:tags r:id="rId18"/>
                </p:custDataLst>
              </p:nvPr>
            </p:nvSpPr>
            <p:spPr bwMode="auto">
              <a:xfrm>
                <a:off x="8890635" y="2666365"/>
                <a:ext cx="238633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nSpc>
                    <a:spcPct val="120000"/>
                  </a:lnSpc>
                </a:pPr>
                <a:r>
                  <a:rPr lang="en-US" sz="1800" dirty="0">
                    <a:solidFill>
                      <a:schemeClr val="accent1"/>
                    </a:solidFill>
                    <a:latin typeface="+mn-lt"/>
                    <a:ea typeface="+mn-ea"/>
                  </a:rPr>
                  <a:t>04.</a:t>
                </a:r>
                <a:r>
                  <a:rPr lang="zh-CN" sz="1800" dirty="0">
                    <a:solidFill>
                      <a:schemeClr val="accent1"/>
                    </a:solidFill>
                    <a:latin typeface="+mn-lt"/>
                    <a:ea typeface="+mn-ea"/>
                  </a:rPr>
                  <a:t>进行批量审核。</a:t>
                </a:r>
                <a:endParaRPr lang="zh-CN" sz="1800" dirty="0">
                  <a:solidFill>
                    <a:schemeClr val="accent1"/>
                  </a:solidFill>
                  <a:latin typeface="+mn-lt"/>
                  <a:ea typeface="+mn-ea"/>
                </a:endParaRPr>
              </a:p>
            </p:txBody>
          </p:sp>
        </p:grpSp>
      </p:grpSp>
      <p:pic>
        <p:nvPicPr>
          <p:cNvPr id="88" name="图片 3"/>
          <p:cNvPicPr>
            <a:picLocks noChangeAspect="1"/>
          </p:cNvPicPr>
          <p:nvPr/>
        </p:nvPicPr>
        <p:blipFill>
          <a:blip r:embed="rId19"/>
          <a:stretch>
            <a:fillRect/>
          </a:stretch>
        </p:blipFill>
        <p:spPr>
          <a:xfrm>
            <a:off x="4418330" y="2764155"/>
            <a:ext cx="342900" cy="190500"/>
          </a:xfrm>
          <a:prstGeom prst="rect">
            <a:avLst/>
          </a:prstGeom>
          <a:noFill/>
          <a:ln w="9525">
            <a:noFill/>
          </a:ln>
        </p:spPr>
      </p:pic>
      <p:pic>
        <p:nvPicPr>
          <p:cNvPr id="12" name="图片 11" descr="C:/Users/jjjj/AppData/Roaming/JisuOffice/ETemp/1124_3594328/image35.png"/>
          <p:cNvPicPr>
            <a:picLocks noChangeAspect="1"/>
          </p:cNvPicPr>
          <p:nvPr/>
        </p:nvPicPr>
        <p:blipFill rotWithShape="1">
          <a:blip r:embed="rId20" cstate="print">
            <a:extLst>
              <a:ext uri="{28A0092B-C50C-407E-A947-70E740481C1C}">
                <a14:useLocalDpi xmlns:a14="http://schemas.microsoft.com/office/drawing/2010/main" val="0"/>
              </a:ext>
            </a:extLst>
          </a:blip>
          <a:srcRect/>
          <a:stretch>
            <a:fillRect/>
          </a:stretch>
        </p:blipFill>
        <p:spPr>
          <a:xfrm rot="0">
            <a:off x="1437640" y="3422015"/>
            <a:ext cx="7968615" cy="3014980"/>
          </a:xfrm>
          <a:prstGeom prst="rect"/>
          <a:noFill/>
        </p:spPr>
      </p:pic>
      <p:pic>
        <p:nvPicPr>
          <p:cNvPr id="9" name="图片 8" descr="C:/Users/jjjj/AppData/Roaming/JisuOffice/ETemp/1124_3594328/image36.png"/>
          <p:cNvPicPr>
            <a:picLocks noChangeAspect="1"/>
          </p:cNvPicPr>
          <p:nvPr/>
        </p:nvPicPr>
        <p:blipFill rotWithShape="1">
          <a:blip r:embed="rId21" cstate="print">
            <a:extLst>
              <a:ext uri="{28A0092B-C50C-407E-A947-70E740481C1C}">
                <a14:useLocalDpi xmlns:a14="http://schemas.microsoft.com/office/drawing/2010/main" val="0"/>
              </a:ext>
            </a:extLst>
          </a:blip>
          <a:srcRect/>
          <a:stretch>
            <a:fillRect/>
          </a:stretch>
        </p:blipFill>
        <p:spPr>
          <a:xfrm rot="0">
            <a:off x="506095" y="5574665"/>
            <a:ext cx="6180455" cy="2884805"/>
          </a:xfrm>
          <a:prstGeom prst="rect"/>
          <a:noFill/>
        </p:spPr>
      </p:pic>
      <p:pic>
        <p:nvPicPr>
          <p:cNvPr id="3" name="图片 2" descr="C:/Users/jjjj/AppData/Roaming/JisuOffice/ETemp/1124_3594328/image37.png"/>
          <p:cNvPicPr>
            <a:picLocks noChangeAspect="1"/>
          </p:cNvPicPr>
          <p:nvPr/>
        </p:nvPicPr>
        <p:blipFill rotWithShape="1">
          <a:blip r:embed="rId22" cstate="print">
            <a:extLst>
              <a:ext uri="{28A0092B-C50C-407E-A947-70E740481C1C}">
                <a14:useLocalDpi xmlns:a14="http://schemas.microsoft.com/office/drawing/2010/main" val="0"/>
              </a:ext>
            </a:extLst>
          </a:blip>
          <a:srcRect/>
          <a:stretch>
            <a:fillRect/>
          </a:stretch>
        </p:blipFill>
        <p:spPr>
          <a:xfrm rot="0">
            <a:off x="6660515" y="5574030"/>
            <a:ext cx="6033135" cy="291147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p:sp>
        <p:nvSpPr>
          <p:cNvPr id="5" name="内容占位符 2"/>
          <p:cNvSpPr>
            <a:spLocks/>
          </p:cNvSpPr>
          <p:nvPr/>
        </p:nvSpPr>
        <p:spPr>
          <a:xfrm rot="0">
            <a:off x="2641600" y="2542540"/>
            <a:ext cx="8281670" cy="1071245"/>
          </a:xfrm>
          <a:prstGeom prst="rect"/>
        </p:spPr>
        <p:txBody>
          <a:bodyPr wrap="square" lIns="91440" tIns="45720" rIns="91440" bIns="45720" numCol="1" vert="horz" anchor="t">
            <a:normAutofit fontScale="100000" lnSpcReduction="0"/>
          </a:bodyPr>
          <a:lstStyle>
            <a:lvl1pPr marL="357505" indent="-357505" algn="just" defTabSz="914400" eaLnBrk="1" latinLnBrk="0" hangingPunct="1">
              <a:lnSpc>
                <a:spcPct val="110000"/>
              </a:lnSpc>
              <a:spcBef>
                <a:spcPts val="1800"/>
              </a:spcBef>
              <a:spcAft>
                <a:spcPts val="0"/>
              </a:spcAft>
              <a:buFontTx/>
              <a:buNone/>
              <a:defRPr lang="en-GB" altLang="en-US" sz="2400">
                <a:solidFill>
                  <a:schemeClr val="tx1"/>
                </a:solidFill>
                <a:latin typeface="+mj-lt"/>
                <a:ea typeface="+mn-ea"/>
                <a:cs typeface="+mn-cs"/>
              </a:defRPr>
            </a:lvl1pPr>
            <a:lvl2pPr marL="539750" indent="-179705" algn="just" defTabSz="914400" eaLnBrk="1" latinLnBrk="0" hangingPunct="1">
              <a:lnSpc>
                <a:spcPct val="100000"/>
              </a:lnSpc>
              <a:spcBef>
                <a:spcPts val="0"/>
              </a:spcBef>
              <a:spcAft>
                <a:spcPts val="0"/>
              </a:spcAft>
              <a:buFontTx/>
              <a:buNone/>
              <a:defRPr lang="en-GB" altLang="en-US" sz="2000">
                <a:solidFill>
                  <a:schemeClr val="tx1"/>
                </a:solidFill>
                <a:latin typeface="+mj-lt"/>
                <a:ea typeface="+mn-ea"/>
                <a:cs typeface="+mn-cs"/>
              </a:defRPr>
            </a:lvl2pPr>
            <a:lvl3pPr marL="720090"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3pPr>
            <a:lvl4pPr marL="899795"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4pPr>
            <a:lvl5pPr marL="1080135"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5pPr>
            <a:lvl6pPr marL="2514600"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6pPr>
            <a:lvl7pPr marL="2971800"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7pPr>
            <a:lvl8pPr marL="3429000"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8pPr>
            <a:lvl9pPr marL="3886200" indent="-228600" algn="l" defTabSz="914400" eaLnBrk="1" latinLnBrk="0" hangingPunct="1">
              <a:lnSpc>
                <a:spcPct val="90000"/>
              </a:lnSpc>
              <a:spcBef>
                <a:spcPts val="500"/>
              </a:spcBef>
              <a:spcAft>
                <a:spcPts val="0"/>
              </a:spcAft>
              <a:buFontTx/>
              <a:buNone/>
              <a:defRPr lang="en-GB" altLang="en-US" sz="1800">
                <a:solidFill>
                  <a:schemeClr val="tx1"/>
                </a:solidFill>
                <a:latin typeface="+mn-lt"/>
                <a:ea typeface="+mn-ea"/>
                <a:cs typeface="+mn-cs"/>
              </a:defRPr>
            </a:lvl9pPr>
          </a:lstStyle>
          <a:p>
            <a:pPr marL="0" indent="0" algn="l" defTabSz="1218565" eaLnBrk="1" latinLnBrk="0" hangingPunct="1">
              <a:lnSpc>
                <a:spcPct val="100000"/>
              </a:lnSpc>
              <a:spcBef>
                <a:spcPts val="1800"/>
              </a:spcBef>
              <a:spcAft>
                <a:spcPts val="0"/>
              </a:spcAft>
              <a:buFontTx/>
              <a:buNone/>
            </a:pPr>
            <a:r>
              <a:rPr lang="zh-CN" altLang="en-US" sz="2400">
                <a:solidFill>
                  <a:srgbClr val="FF0000"/>
                </a:solidFill>
                <a:latin typeface="Arial" charset="0"/>
                <a:ea typeface="黑体" charset="0"/>
                <a:cs typeface="+mn-cs"/>
              </a:rPr>
              <a:t>补充说明</a:t>
            </a:r>
            <a:r>
              <a:rPr lang="zh-CN" altLang="en-US" sz="2400">
                <a:latin typeface="Arial" charset="0"/>
                <a:ea typeface="黑体" charset="0"/>
                <a:cs typeface="+mn-cs"/>
              </a:rPr>
              <a:t>：</a:t>
            </a:r>
            <a:r>
              <a:rPr lang="en-US" altLang="zh-CN" sz="2400">
                <a:latin typeface="Arial" charset="0"/>
                <a:ea typeface="黑体" charset="0"/>
                <a:cs typeface="+mn-cs"/>
              </a:rPr>
              <a:t>“</a:t>
            </a:r>
            <a:r>
              <a:rPr lang="zh-CN" altLang="en-US" sz="2400">
                <a:latin typeface="Arial" charset="0"/>
                <a:ea typeface="黑体" charset="0"/>
                <a:cs typeface="+mn-cs"/>
              </a:rPr>
              <a:t>待审核人数</a:t>
            </a:r>
            <a:r>
              <a:rPr lang="en-US" altLang="zh-CN" sz="2400">
                <a:latin typeface="Arial" charset="0"/>
                <a:ea typeface="黑体" charset="0"/>
                <a:cs typeface="+mn-cs"/>
              </a:rPr>
              <a:t>”</a:t>
            </a:r>
            <a:r>
              <a:rPr lang="zh-CN" altLang="en-US" sz="2400">
                <a:latin typeface="Arial" charset="0"/>
                <a:ea typeface="黑体" charset="0"/>
                <a:cs typeface="+mn-cs"/>
              </a:rPr>
              <a:t>为</a:t>
            </a:r>
            <a:r>
              <a:rPr lang="en-US" altLang="zh-CN" sz="2400">
                <a:latin typeface="Arial" charset="0"/>
                <a:ea typeface="黑体" charset="0"/>
                <a:cs typeface="+mn-cs"/>
              </a:rPr>
              <a:t>“0”</a:t>
            </a:r>
            <a:r>
              <a:rPr lang="zh-CN" altLang="en-US" sz="2400">
                <a:latin typeface="Arial" charset="0"/>
                <a:ea typeface="黑体" charset="0"/>
                <a:cs typeface="+mn-cs"/>
              </a:rPr>
              <a:t>即代表当前没有学员报名。</a:t>
            </a:r>
            <a:endParaRPr lang="ko-KR" altLang="en-US" sz="2400">
              <a:latin typeface="Arial" charset="0"/>
              <a:ea typeface="黑体" charset="0"/>
              <a:cs typeface="+mn-cs"/>
            </a:endParaRPr>
          </a:p>
        </p:txBody>
      </p:sp>
      <p:sp>
        <p:nvSpPr>
          <p:cNvPr id="2" name="内容占位符 1"/>
          <p:cNvSpPr/>
          <p:nvPr>
            <p:ph idx="1"/>
          </p:nvPr>
        </p:nvSpPr>
        <p:spPr>
          <a:xfrm>
            <a:off x="1703070" y="1666875"/>
            <a:ext cx="9911715" cy="4565650"/>
          </a:xfrm>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ea typeface="+mj-ea"/>
              </a:rPr>
              <a:t>学员电子签到</a:t>
            </a:r>
            <a:endParaRPr lang="zh-CN" altLang="en-US" dirty="0">
              <a:ea typeface="+mj-ea"/>
            </a:endParaRPr>
          </a:p>
        </p:txBody>
      </p:sp>
      <p:sp>
        <p:nvSpPr>
          <p:cNvPr id="3" name="文本占位符 2"/>
          <p:cNvSpPr>
            <a:spLocks noGrp="1"/>
          </p:cNvSpPr>
          <p:nvPr>
            <p:ph type="body" idx="1"/>
            <p:custDataLst>
              <p:tags r:id="rId2"/>
            </p:custDataLst>
          </p:nvPr>
        </p:nvSpPr>
        <p:spPr/>
        <p:txBody>
          <a:bodyPr>
            <a:normAutofit/>
          </a:bodyPr>
          <a:lstStyle/>
          <a:p>
            <a:r>
              <a:rPr lang="en-US" altLang="zh-CN" smtClean="0">
                <a:latin typeface="+mn-lt"/>
              </a:rPr>
              <a:t>LOREM IPSUM DOLOR</a:t>
            </a:r>
            <a:endParaRPr lang="en-US" altLang="zh-CN" dirty="0">
              <a:latin typeface="+mn-lt"/>
            </a:endParaRPr>
          </a:p>
        </p:txBody>
      </p:sp>
      <p:sp>
        <p:nvSpPr>
          <p:cNvPr id="4" name="文本框 3"/>
          <p:cNvSpPr txBox="1"/>
          <p:nvPr>
            <p:custDataLst>
              <p:tags r:id="rId3"/>
            </p:custDataLst>
          </p:nvPr>
        </p:nvSpPr>
        <p:spPr>
          <a:xfrm>
            <a:off x="3677203" y="2180213"/>
            <a:ext cx="1323423" cy="1292662"/>
          </a:xfrm>
          <a:prstGeom prst="rect">
            <a:avLst/>
          </a:prstGeom>
          <a:noFill/>
        </p:spPr>
        <p:txBody>
          <a:bodyPr wrap="square" rtlCol="0" anchor="ctr" anchorCtr="1">
            <a:normAutofit/>
          </a:bodyPr>
          <a:lstStyle/>
          <a:p>
            <a:pPr>
              <a:lnSpc>
                <a:spcPct val="130000"/>
              </a:lnSpc>
            </a:pPr>
            <a:r>
              <a:rPr lang="en-US" altLang="zh-CN" sz="6000" dirty="0" smtClean="0">
                <a:solidFill>
                  <a:schemeClr val="accent1"/>
                </a:solidFill>
              </a:rPr>
              <a:t>06</a:t>
            </a:r>
            <a:endParaRPr lang="en-US" altLang="zh-CN" sz="6000" dirty="0" smtClean="0">
              <a:solidFill>
                <a:schemeClr val="accent1"/>
              </a:solidFill>
            </a:endParaRPr>
          </a:p>
        </p:txBody>
      </p:sp>
    </p:spTree>
    <p:custDataLst>
      <p:tags r:id="rId4"/>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58798" y="415345"/>
            <a:ext cx="11056060" cy="699594"/>
          </a:xfrm>
          <a:prstGeom prst="rect">
            <a:avLst/>
          </a:prstGeom>
        </p:spPr>
        <p:txBody>
          <a:bodyPr vert="horz" lIns="91440" tIns="45720" rIns="91440" bIns="45720" rtlCol="0" anchor="b">
            <a:normAutofit/>
          </a:bodyPr>
          <a:lstStyle>
            <a:lvl1pPr algn="ctr" defTabSz="914400">
              <a:lnSpc>
                <a:spcPct val="90000"/>
              </a:lnSpc>
              <a:spcBef>
                <a:spcPct val="0"/>
              </a:spcBef>
              <a:buNone/>
              <a:defRPr sz="3200" b="1" i="0" baseline="0">
                <a:solidFill>
                  <a:schemeClr val="accent1"/>
                </a:solidFill>
                <a:effectLst/>
                <a:latin typeface="Arial" panose="020B0604020202020204" pitchFamily="34" charset="0"/>
                <a:cs typeface="+mj-cs"/>
              </a:defRPr>
            </a:lvl1pPr>
          </a:lstStyle>
          <a:p>
            <a:r>
              <a:rPr lang="en-US" altLang="zh-CN" dirty="0">
                <a:latin typeface="+mj-lt"/>
                <a:ea typeface="+mj-ea"/>
              </a:rPr>
              <a:t>6.1</a:t>
            </a:r>
            <a:r>
              <a:rPr lang="zh-CN" altLang="en-US" dirty="0">
                <a:latin typeface="+mj-lt"/>
                <a:ea typeface="+mj-ea"/>
              </a:rPr>
              <a:t>生成二维码</a:t>
            </a:r>
            <a:endParaRPr lang="zh-CN" altLang="en-US" dirty="0">
              <a:latin typeface="+mj-lt"/>
              <a:ea typeface="+mj-ea"/>
            </a:endParaRPr>
          </a:p>
        </p:txBody>
      </p:sp>
      <p:pic>
        <p:nvPicPr>
          <p:cNvPr id="6" name="图片 5"/>
          <p:cNvPicPr>
            <a:picLocks noChangeAspect="1"/>
          </p:cNvPicPr>
          <p:nvPr/>
        </p:nvPicPr>
        <p:blipFill>
          <a:blip r:embed="rId2"/>
          <a:stretch>
            <a:fillRect/>
          </a:stretch>
        </p:blipFill>
        <p:spPr>
          <a:xfrm>
            <a:off x="1939290" y="1358265"/>
            <a:ext cx="8611235" cy="4650105"/>
          </a:xfrm>
          <a:prstGeom prst="rect">
            <a:avLst/>
          </a:prstGeom>
        </p:spPr>
      </p:pic>
      <p:pic>
        <p:nvPicPr>
          <p:cNvPr id="43" name="图片 24"/>
          <p:cNvPicPr>
            <a:picLocks noChangeAspect="1"/>
          </p:cNvPicPr>
          <p:nvPr/>
        </p:nvPicPr>
        <p:blipFill>
          <a:blip r:embed="rId3"/>
          <a:stretch>
            <a:fillRect/>
          </a:stretch>
        </p:blipFill>
        <p:spPr>
          <a:xfrm>
            <a:off x="3681730" y="4289425"/>
            <a:ext cx="6207125" cy="1946910"/>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amond(in)">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p:sp>
        <p:nvSpPr>
          <p:cNvPr id="4" name="文本框 3"/>
          <p:cNvSpPr txBox="1"/>
          <p:nvPr>
            <p:custDataLst>
              <p:tags r:id="rId1"/>
            </p:custDataLst>
          </p:nvPr>
        </p:nvSpPr>
        <p:spPr>
          <a:xfrm>
            <a:off x="558800" y="415290"/>
            <a:ext cx="11055985" cy="699770"/>
          </a:xfrm>
          <a:prstGeom prst="rect">
            <a:avLst/>
          </a:prstGeom>
        </p:spPr>
        <p:txBody>
          <a:bodyPr vert="horz" lIns="91440" tIns="45720" rIns="91440" bIns="45720" rtlCol="0" anchor="b">
            <a:normAutofit/>
          </a:bodyPr>
          <a:lstStyle>
            <a:lvl1pPr algn="ctr" defTabSz="914400">
              <a:lnSpc>
                <a:spcPct val="90000"/>
              </a:lnSpc>
              <a:spcBef>
                <a:spcPct val="0"/>
              </a:spcBef>
              <a:buNone/>
              <a:defRPr sz="3200" b="1" i="0" baseline="0">
                <a:solidFill>
                  <a:schemeClr val="accent1"/>
                </a:solidFill>
                <a:effectLst/>
                <a:latin typeface="Arial" panose="020B0604020202020204" pitchFamily="34" charset="0"/>
                <a:cs typeface="+mj-cs"/>
              </a:defRPr>
            </a:lvl1pPr>
          </a:lstStyle>
          <a:p>
            <a:r>
              <a:rPr lang="en-US" altLang="zh-CN" dirty="0">
                <a:latin typeface="+mj-lt"/>
                <a:ea typeface="+mj-ea"/>
              </a:rPr>
              <a:t>6.2</a:t>
            </a:r>
            <a:r>
              <a:rPr lang="zh-CN" altLang="en-US" dirty="0">
                <a:latin typeface="+mj-lt"/>
                <a:ea typeface="+mj-ea"/>
              </a:rPr>
              <a:t>学员表下载、签到表上传</a:t>
            </a:r>
            <a:endParaRPr lang="zh-CN" altLang="en-US" dirty="0">
              <a:latin typeface="+mj-lt"/>
              <a:ea typeface="+mj-ea"/>
            </a:endParaRPr>
          </a:p>
        </p:txBody>
      </p:sp>
      <p:pic>
        <p:nvPicPr>
          <p:cNvPr id="2" name="图片 1" descr="C:/Users/jjjj/AppData/Roaming/JisuOffice/ETemp/1124_3594328/image40.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1905000" y="1115060"/>
            <a:ext cx="8634730" cy="4740910"/>
          </a:xfrm>
          <a:prstGeom prst="rect"/>
          <a:noFill/>
        </p:spPr>
      </p:pic>
      <p:pic>
        <p:nvPicPr>
          <p:cNvPr id="5" name="图片 4"/>
          <p:cNvPicPr>
            <a:picLocks noChangeAspect="1"/>
          </p:cNvPicPr>
          <p:nvPr/>
        </p:nvPicPr>
        <p:blipFill>
          <a:blip r:embed="rId3"/>
          <a:stretch>
            <a:fillRect/>
          </a:stretch>
        </p:blipFill>
        <p:spPr>
          <a:xfrm>
            <a:off x="8263890" y="3079115"/>
            <a:ext cx="2355850" cy="1649095"/>
          </a:xfrm>
          <a:prstGeom prst="rect">
            <a:avLst/>
          </a:prstGeom>
        </p:spPr>
      </p:pic>
      <p:sp>
        <p:nvSpPr>
          <p:cNvPr id="7" name="文本框 6"/>
          <p:cNvSpPr txBox="1"/>
          <p:nvPr/>
        </p:nvSpPr>
        <p:spPr>
          <a:xfrm>
            <a:off x="2010410" y="5518150"/>
            <a:ext cx="3884930" cy="730250"/>
          </a:xfrm>
          <a:prstGeom prst="rect">
            <a:avLst/>
          </a:prstGeom>
          <a:noFill/>
        </p:spPr>
        <p:txBody>
          <a:bodyPr wrap="square" rtlCol="0">
            <a:spAutoFit/>
          </a:bodyPr>
          <a:p>
            <a:pPr algn="l">
              <a:lnSpc>
                <a:spcPct val="130000"/>
              </a:lnSpc>
            </a:pPr>
            <a:r>
              <a:rPr lang="zh-CN" altLang="en-US" sz="1800" b="1" dirty="0" smtClean="0">
                <a:solidFill>
                  <a:srgbClr val="FF0000"/>
                </a:solidFill>
                <a:latin typeface="Arial" panose="020B0604020202020204" pitchFamily="34" charset="0"/>
                <a:ea typeface="微软雅黑" panose="020B0503020204020204" pitchFamily="34" charset="-122"/>
              </a:rPr>
              <a:t>说明：</a:t>
            </a:r>
            <a:r>
              <a:rPr lang="zh-CN" altLang="en-US" sz="1400" b="1" dirty="0" smtClean="0">
                <a:solidFill>
                  <a:schemeClr val="tx1"/>
                </a:solidFill>
                <a:latin typeface="Arial" panose="020B0604020202020204" pitchFamily="34" charset="0"/>
                <a:ea typeface="微软雅黑" panose="020B0503020204020204" pitchFamily="34" charset="-122"/>
              </a:rPr>
              <a:t>学员表下载；</a:t>
            </a:r>
            <a:endParaRPr lang="zh-CN" altLang="en-US" sz="1400" b="1" dirty="0" smtClean="0">
              <a:solidFill>
                <a:schemeClr val="tx1"/>
              </a:solidFill>
              <a:latin typeface="Arial" panose="020B0604020202020204" pitchFamily="34" charset="0"/>
              <a:ea typeface="微软雅黑" panose="020B0503020204020204" pitchFamily="34" charset="-122"/>
            </a:endParaRPr>
          </a:p>
          <a:p>
            <a:pPr algn="l">
              <a:lnSpc>
                <a:spcPct val="130000"/>
              </a:lnSpc>
            </a:pPr>
            <a:r>
              <a:rPr lang="zh-CN" altLang="en-US" sz="1400" b="1" dirty="0" smtClean="0">
                <a:solidFill>
                  <a:schemeClr val="tx1"/>
                </a:solidFill>
                <a:latin typeface="Arial" panose="020B0604020202020204" pitchFamily="34" charset="0"/>
                <a:ea typeface="微软雅黑" panose="020B0503020204020204" pitchFamily="34" charset="-122"/>
              </a:rPr>
              <a:t>              签到表上传（pdf或者图片）</a:t>
            </a:r>
            <a:endParaRPr lang="zh-CN" altLang="en-US" sz="1400" b="1" dirty="0" smtClean="0">
              <a:solidFill>
                <a:schemeClr val="tx1"/>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58800" y="415290"/>
            <a:ext cx="11055985" cy="699770"/>
          </a:xfrm>
          <a:prstGeom prst="rect">
            <a:avLst/>
          </a:prstGeom>
        </p:spPr>
        <p:txBody>
          <a:bodyPr vert="horz" lIns="91440" tIns="45720" rIns="91440" bIns="45720" rtlCol="0" anchor="b">
            <a:normAutofit/>
          </a:bodyPr>
          <a:lstStyle>
            <a:lvl1pPr algn="ctr" defTabSz="914400">
              <a:lnSpc>
                <a:spcPct val="90000"/>
              </a:lnSpc>
              <a:spcBef>
                <a:spcPct val="0"/>
              </a:spcBef>
              <a:buNone/>
              <a:defRPr sz="3200" b="1" i="0" baseline="0">
                <a:solidFill>
                  <a:schemeClr val="accent1"/>
                </a:solidFill>
                <a:effectLst/>
                <a:latin typeface="Arial" panose="020B0604020202020204" pitchFamily="34" charset="0"/>
                <a:cs typeface="+mj-cs"/>
              </a:defRPr>
            </a:lvl1pPr>
          </a:lstStyle>
          <a:p>
            <a:r>
              <a:rPr lang="en-US" altLang="zh-CN" dirty="0">
                <a:latin typeface="+mj-lt"/>
                <a:ea typeface="+mj-ea"/>
              </a:rPr>
              <a:t>6.3</a:t>
            </a:r>
            <a:r>
              <a:rPr lang="zh-CN" altLang="en-US" dirty="0">
                <a:latin typeface="+mj-lt"/>
                <a:ea typeface="+mj-ea"/>
              </a:rPr>
              <a:t>编辑线下培训</a:t>
            </a:r>
            <a:endParaRPr lang="zh-CN" altLang="en-US" dirty="0">
              <a:latin typeface="+mj-lt"/>
              <a:ea typeface="+mj-ea"/>
            </a:endParaRPr>
          </a:p>
        </p:txBody>
      </p:sp>
      <p:pic>
        <p:nvPicPr>
          <p:cNvPr id="2" name="图片 1" descr="C:/Users/jjjj/AppData/Roaming/JisuOffice/ETemp/1124_3594328/image42.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554990" y="1187450"/>
            <a:ext cx="8205470" cy="3712210"/>
          </a:xfrm>
          <a:prstGeom prst="rect"/>
          <a:noFill/>
        </p:spPr>
      </p:pic>
      <p:pic>
        <p:nvPicPr>
          <p:cNvPr id="11" name="图片 10" descr="C:/Users/jjjj/AppData/Roaming/JisuOffice/ETemp/1124_3594328/image43.png"/>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0">
            <a:off x="2693670" y="3278505"/>
            <a:ext cx="6988175" cy="3067050"/>
          </a:xfrm>
          <a:prstGeom prst="rect"/>
          <a:noFill/>
        </p:spPr>
      </p:pic>
      <p:pic>
        <p:nvPicPr>
          <p:cNvPr id="10" name="图片 9" descr="C:/Users/jjjj/AppData/Roaming/JisuOffice/ETemp/1124_3594328/image44.png"/>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rot="0">
            <a:off x="7263130" y="4216400"/>
            <a:ext cx="3554095" cy="273431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ea typeface="+mj-ea"/>
              </a:rPr>
              <a:t>教培管理</a:t>
            </a:r>
            <a:endParaRPr lang="zh-CN" altLang="en-US" dirty="0">
              <a:ea typeface="+mj-ea"/>
            </a:endParaRPr>
          </a:p>
        </p:txBody>
      </p:sp>
      <p:sp>
        <p:nvSpPr>
          <p:cNvPr id="3" name="文本占位符 2"/>
          <p:cNvSpPr>
            <a:spLocks noGrp="1"/>
          </p:cNvSpPr>
          <p:nvPr>
            <p:ph type="body" idx="1"/>
            <p:custDataLst>
              <p:tags r:id="rId2"/>
            </p:custDataLst>
          </p:nvPr>
        </p:nvSpPr>
        <p:spPr/>
        <p:txBody>
          <a:bodyPr>
            <a:normAutofit/>
          </a:bodyPr>
          <a:lstStyle/>
          <a:p>
            <a:r>
              <a:rPr lang="en-US" altLang="zh-CN" smtClean="0">
                <a:latin typeface="+mn-lt"/>
              </a:rPr>
              <a:t>LOREM IPSUM DOLOR</a:t>
            </a:r>
            <a:endParaRPr lang="en-US" altLang="zh-CN" dirty="0">
              <a:latin typeface="+mn-lt"/>
            </a:endParaRPr>
          </a:p>
        </p:txBody>
      </p:sp>
      <p:sp>
        <p:nvSpPr>
          <p:cNvPr id="4" name="文本框 3"/>
          <p:cNvSpPr txBox="1"/>
          <p:nvPr>
            <p:custDataLst>
              <p:tags r:id="rId3"/>
            </p:custDataLst>
          </p:nvPr>
        </p:nvSpPr>
        <p:spPr>
          <a:xfrm>
            <a:off x="3677203" y="2180213"/>
            <a:ext cx="1323423" cy="1292662"/>
          </a:xfrm>
          <a:prstGeom prst="rect">
            <a:avLst/>
          </a:prstGeom>
          <a:noFill/>
        </p:spPr>
        <p:txBody>
          <a:bodyPr wrap="square" rtlCol="0" anchor="ctr" anchorCtr="1">
            <a:normAutofit/>
          </a:bodyPr>
          <a:lstStyle/>
          <a:p>
            <a:pPr>
              <a:lnSpc>
                <a:spcPct val="130000"/>
              </a:lnSpc>
            </a:pPr>
            <a:r>
              <a:rPr lang="en-US" altLang="zh-CN" sz="6000" dirty="0" smtClean="0">
                <a:solidFill>
                  <a:schemeClr val="accent1"/>
                </a:solidFill>
              </a:rPr>
              <a:t>07</a:t>
            </a:r>
            <a:endParaRPr lang="en-US" altLang="zh-CN" sz="6000" dirty="0" smtClean="0">
              <a:solidFill>
                <a:schemeClr val="accent1"/>
              </a:solidFill>
            </a:endParaRPr>
          </a:p>
        </p:txBody>
      </p:sp>
    </p:spTree>
    <p:custDataLst>
      <p:tags r:id="rId4"/>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reeform 5"/>
          <p:cNvSpPr>
            <a:spLocks noEditPoints="1"/>
          </p:cNvSpPr>
          <p:nvPr>
            <p:custDataLst>
              <p:tags r:id="rId1"/>
            </p:custDataLst>
          </p:nvPr>
        </p:nvSpPr>
        <p:spPr bwMode="auto">
          <a:xfrm>
            <a:off x="4634865" y="1176020"/>
            <a:ext cx="274320" cy="190500"/>
          </a:xfrm>
          <a:custGeom>
            <a:avLst/>
            <a:gdLst>
              <a:gd name="T0" fmla="*/ 3422 w 3498"/>
              <a:gd name="T1" fmla="*/ 505 h 2404"/>
              <a:gd name="T2" fmla="*/ 3498 w 3498"/>
              <a:gd name="T3" fmla="*/ 610 h 2404"/>
              <a:gd name="T4" fmla="*/ 3446 w 3498"/>
              <a:gd name="T5" fmla="*/ 638 h 2404"/>
              <a:gd name="T6" fmla="*/ 2839 w 3498"/>
              <a:gd name="T7" fmla="*/ 1308 h 2404"/>
              <a:gd name="T8" fmla="*/ 3115 w 3498"/>
              <a:gd name="T9" fmla="*/ 2113 h 2404"/>
              <a:gd name="T10" fmla="*/ 2145 w 3498"/>
              <a:gd name="T11" fmla="*/ 2404 h 2404"/>
              <a:gd name="T12" fmla="*/ 2078 w 3498"/>
              <a:gd name="T13" fmla="*/ 2301 h 2404"/>
              <a:gd name="T14" fmla="*/ 2832 w 3498"/>
              <a:gd name="T15" fmla="*/ 2061 h 2404"/>
              <a:gd name="T16" fmla="*/ 2917 w 3498"/>
              <a:gd name="T17" fmla="*/ 2043 h 2404"/>
              <a:gd name="T18" fmla="*/ 2899 w 3498"/>
              <a:gd name="T19" fmla="*/ 2045 h 2404"/>
              <a:gd name="T20" fmla="*/ 2702 w 3498"/>
              <a:gd name="T21" fmla="*/ 1291 h 2404"/>
              <a:gd name="T22" fmla="*/ 3375 w 3498"/>
              <a:gd name="T23" fmla="*/ 534 h 2404"/>
              <a:gd name="T24" fmla="*/ 3422 w 3498"/>
              <a:gd name="T25" fmla="*/ 505 h 2404"/>
              <a:gd name="T26" fmla="*/ 1742 w 3498"/>
              <a:gd name="T27" fmla="*/ 247 h 2404"/>
              <a:gd name="T28" fmla="*/ 1817 w 3498"/>
              <a:gd name="T29" fmla="*/ 352 h 2404"/>
              <a:gd name="T30" fmla="*/ 1765 w 3498"/>
              <a:gd name="T31" fmla="*/ 380 h 2404"/>
              <a:gd name="T32" fmla="*/ 1158 w 3498"/>
              <a:gd name="T33" fmla="*/ 1050 h 2404"/>
              <a:gd name="T34" fmla="*/ 1434 w 3498"/>
              <a:gd name="T35" fmla="*/ 1856 h 2404"/>
              <a:gd name="T36" fmla="*/ 464 w 3498"/>
              <a:gd name="T37" fmla="*/ 2146 h 2404"/>
              <a:gd name="T38" fmla="*/ 398 w 3498"/>
              <a:gd name="T39" fmla="*/ 2043 h 2404"/>
              <a:gd name="T40" fmla="*/ 1147 w 3498"/>
              <a:gd name="T41" fmla="*/ 1803 h 2404"/>
              <a:gd name="T42" fmla="*/ 1236 w 3498"/>
              <a:gd name="T43" fmla="*/ 1785 h 2404"/>
              <a:gd name="T44" fmla="*/ 1219 w 3498"/>
              <a:gd name="T45" fmla="*/ 1787 h 2404"/>
              <a:gd name="T46" fmla="*/ 1022 w 3498"/>
              <a:gd name="T47" fmla="*/ 1033 h 2404"/>
              <a:gd name="T48" fmla="*/ 1694 w 3498"/>
              <a:gd name="T49" fmla="*/ 276 h 2404"/>
              <a:gd name="T50" fmla="*/ 1742 w 3498"/>
              <a:gd name="T51" fmla="*/ 247 h 2404"/>
              <a:gd name="T52" fmla="*/ 3195 w 3498"/>
              <a:gd name="T53" fmla="*/ 258 h 2404"/>
              <a:gd name="T54" fmla="*/ 3220 w 3498"/>
              <a:gd name="T55" fmla="*/ 323 h 2404"/>
              <a:gd name="T56" fmla="*/ 3172 w 3498"/>
              <a:gd name="T57" fmla="*/ 356 h 2404"/>
              <a:gd name="T58" fmla="*/ 2597 w 3498"/>
              <a:gd name="T59" fmla="*/ 1182 h 2404"/>
              <a:gd name="T60" fmla="*/ 2728 w 3498"/>
              <a:gd name="T61" fmla="*/ 1859 h 2404"/>
              <a:gd name="T62" fmla="*/ 2643 w 3498"/>
              <a:gd name="T63" fmla="*/ 1877 h 2404"/>
              <a:gd name="T64" fmla="*/ 1746 w 3498"/>
              <a:gd name="T65" fmla="*/ 2174 h 2404"/>
              <a:gd name="T66" fmla="*/ 1710 w 3498"/>
              <a:gd name="T67" fmla="*/ 1556 h 2404"/>
              <a:gd name="T68" fmla="*/ 3195 w 3498"/>
              <a:gd name="T69" fmla="*/ 258 h 2404"/>
              <a:gd name="T70" fmla="*/ 1515 w 3498"/>
              <a:gd name="T71" fmla="*/ 0 h 2404"/>
              <a:gd name="T72" fmla="*/ 1540 w 3498"/>
              <a:gd name="T73" fmla="*/ 66 h 2404"/>
              <a:gd name="T74" fmla="*/ 1491 w 3498"/>
              <a:gd name="T75" fmla="*/ 98 h 2404"/>
              <a:gd name="T76" fmla="*/ 917 w 3498"/>
              <a:gd name="T77" fmla="*/ 924 h 2404"/>
              <a:gd name="T78" fmla="*/ 1043 w 3498"/>
              <a:gd name="T79" fmla="*/ 1600 h 2404"/>
              <a:gd name="T80" fmla="*/ 962 w 3498"/>
              <a:gd name="T81" fmla="*/ 1619 h 2404"/>
              <a:gd name="T82" fmla="*/ 65 w 3498"/>
              <a:gd name="T83" fmla="*/ 1916 h 2404"/>
              <a:gd name="T84" fmla="*/ 30 w 3498"/>
              <a:gd name="T85" fmla="*/ 1298 h 2404"/>
              <a:gd name="T86" fmla="*/ 1515 w 3498"/>
              <a:gd name="T87" fmla="*/ 0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ormAutofit fontScale="32500" lnSpcReduction="20000"/>
          </a:bodyPr>
          <a:lstStyle/>
          <a:p>
            <a:endParaRPr lang="zh-CN" altLang="en-US"/>
          </a:p>
        </p:txBody>
      </p:sp>
      <p:sp>
        <p:nvSpPr>
          <p:cNvPr id="14340" name="Freeform 5"/>
          <p:cNvSpPr>
            <a:spLocks noEditPoints="1"/>
          </p:cNvSpPr>
          <p:nvPr>
            <p:custDataLst>
              <p:tags r:id="rId2"/>
            </p:custDataLst>
          </p:nvPr>
        </p:nvSpPr>
        <p:spPr bwMode="auto">
          <a:xfrm rot="10800000">
            <a:off x="8966200" y="2447290"/>
            <a:ext cx="274320" cy="189230"/>
          </a:xfrm>
          <a:custGeom>
            <a:avLst/>
            <a:gdLst>
              <a:gd name="T0" fmla="*/ 3422 w 3498"/>
              <a:gd name="T1" fmla="*/ 505 h 2404"/>
              <a:gd name="T2" fmla="*/ 3498 w 3498"/>
              <a:gd name="T3" fmla="*/ 610 h 2404"/>
              <a:gd name="T4" fmla="*/ 3446 w 3498"/>
              <a:gd name="T5" fmla="*/ 638 h 2404"/>
              <a:gd name="T6" fmla="*/ 2839 w 3498"/>
              <a:gd name="T7" fmla="*/ 1308 h 2404"/>
              <a:gd name="T8" fmla="*/ 3115 w 3498"/>
              <a:gd name="T9" fmla="*/ 2113 h 2404"/>
              <a:gd name="T10" fmla="*/ 2145 w 3498"/>
              <a:gd name="T11" fmla="*/ 2404 h 2404"/>
              <a:gd name="T12" fmla="*/ 2078 w 3498"/>
              <a:gd name="T13" fmla="*/ 2301 h 2404"/>
              <a:gd name="T14" fmla="*/ 2832 w 3498"/>
              <a:gd name="T15" fmla="*/ 2061 h 2404"/>
              <a:gd name="T16" fmla="*/ 2917 w 3498"/>
              <a:gd name="T17" fmla="*/ 2043 h 2404"/>
              <a:gd name="T18" fmla="*/ 2899 w 3498"/>
              <a:gd name="T19" fmla="*/ 2045 h 2404"/>
              <a:gd name="T20" fmla="*/ 2702 w 3498"/>
              <a:gd name="T21" fmla="*/ 1291 h 2404"/>
              <a:gd name="T22" fmla="*/ 3375 w 3498"/>
              <a:gd name="T23" fmla="*/ 534 h 2404"/>
              <a:gd name="T24" fmla="*/ 3422 w 3498"/>
              <a:gd name="T25" fmla="*/ 505 h 2404"/>
              <a:gd name="T26" fmla="*/ 1742 w 3498"/>
              <a:gd name="T27" fmla="*/ 247 h 2404"/>
              <a:gd name="T28" fmla="*/ 1817 w 3498"/>
              <a:gd name="T29" fmla="*/ 352 h 2404"/>
              <a:gd name="T30" fmla="*/ 1765 w 3498"/>
              <a:gd name="T31" fmla="*/ 380 h 2404"/>
              <a:gd name="T32" fmla="*/ 1158 w 3498"/>
              <a:gd name="T33" fmla="*/ 1050 h 2404"/>
              <a:gd name="T34" fmla="*/ 1434 w 3498"/>
              <a:gd name="T35" fmla="*/ 1856 h 2404"/>
              <a:gd name="T36" fmla="*/ 464 w 3498"/>
              <a:gd name="T37" fmla="*/ 2146 h 2404"/>
              <a:gd name="T38" fmla="*/ 398 w 3498"/>
              <a:gd name="T39" fmla="*/ 2043 h 2404"/>
              <a:gd name="T40" fmla="*/ 1147 w 3498"/>
              <a:gd name="T41" fmla="*/ 1803 h 2404"/>
              <a:gd name="T42" fmla="*/ 1236 w 3498"/>
              <a:gd name="T43" fmla="*/ 1785 h 2404"/>
              <a:gd name="T44" fmla="*/ 1219 w 3498"/>
              <a:gd name="T45" fmla="*/ 1787 h 2404"/>
              <a:gd name="T46" fmla="*/ 1022 w 3498"/>
              <a:gd name="T47" fmla="*/ 1033 h 2404"/>
              <a:gd name="T48" fmla="*/ 1694 w 3498"/>
              <a:gd name="T49" fmla="*/ 276 h 2404"/>
              <a:gd name="T50" fmla="*/ 1742 w 3498"/>
              <a:gd name="T51" fmla="*/ 247 h 2404"/>
              <a:gd name="T52" fmla="*/ 3195 w 3498"/>
              <a:gd name="T53" fmla="*/ 258 h 2404"/>
              <a:gd name="T54" fmla="*/ 3220 w 3498"/>
              <a:gd name="T55" fmla="*/ 323 h 2404"/>
              <a:gd name="T56" fmla="*/ 3172 w 3498"/>
              <a:gd name="T57" fmla="*/ 356 h 2404"/>
              <a:gd name="T58" fmla="*/ 2597 w 3498"/>
              <a:gd name="T59" fmla="*/ 1182 h 2404"/>
              <a:gd name="T60" fmla="*/ 2728 w 3498"/>
              <a:gd name="T61" fmla="*/ 1859 h 2404"/>
              <a:gd name="T62" fmla="*/ 2643 w 3498"/>
              <a:gd name="T63" fmla="*/ 1877 h 2404"/>
              <a:gd name="T64" fmla="*/ 1746 w 3498"/>
              <a:gd name="T65" fmla="*/ 2174 h 2404"/>
              <a:gd name="T66" fmla="*/ 1710 w 3498"/>
              <a:gd name="T67" fmla="*/ 1556 h 2404"/>
              <a:gd name="T68" fmla="*/ 3195 w 3498"/>
              <a:gd name="T69" fmla="*/ 258 h 2404"/>
              <a:gd name="T70" fmla="*/ 1515 w 3498"/>
              <a:gd name="T71" fmla="*/ 0 h 2404"/>
              <a:gd name="T72" fmla="*/ 1540 w 3498"/>
              <a:gd name="T73" fmla="*/ 66 h 2404"/>
              <a:gd name="T74" fmla="*/ 1491 w 3498"/>
              <a:gd name="T75" fmla="*/ 98 h 2404"/>
              <a:gd name="T76" fmla="*/ 917 w 3498"/>
              <a:gd name="T77" fmla="*/ 924 h 2404"/>
              <a:gd name="T78" fmla="*/ 1043 w 3498"/>
              <a:gd name="T79" fmla="*/ 1600 h 2404"/>
              <a:gd name="T80" fmla="*/ 962 w 3498"/>
              <a:gd name="T81" fmla="*/ 1619 h 2404"/>
              <a:gd name="T82" fmla="*/ 65 w 3498"/>
              <a:gd name="T83" fmla="*/ 1916 h 2404"/>
              <a:gd name="T84" fmla="*/ 30 w 3498"/>
              <a:gd name="T85" fmla="*/ 1298 h 2404"/>
              <a:gd name="T86" fmla="*/ 1515 w 3498"/>
              <a:gd name="T87" fmla="*/ 0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ormAutofit fontScale="32500" lnSpcReduction="20000"/>
          </a:bodyPr>
          <a:lstStyle/>
          <a:p>
            <a:endParaRPr lang="zh-CN" altLang="en-US"/>
          </a:p>
        </p:txBody>
      </p:sp>
      <p:grpSp>
        <p:nvGrpSpPr>
          <p:cNvPr id="2" name="组合 1"/>
          <p:cNvGrpSpPr/>
          <p:nvPr>
            <p:custDataLst>
              <p:tags r:id="rId3"/>
            </p:custDataLst>
          </p:nvPr>
        </p:nvGrpSpPr>
        <p:grpSpPr>
          <a:xfrm>
            <a:off x="1200670" y="785495"/>
            <a:ext cx="2902065" cy="2877514"/>
            <a:chOff x="3565525" y="2443163"/>
            <a:chExt cx="2260600" cy="2241550"/>
          </a:xfrm>
        </p:grpSpPr>
        <p:sp>
          <p:nvSpPr>
            <p:cNvPr id="14342" name="任意多边形 53"/>
            <p:cNvSpPr/>
            <p:nvPr>
              <p:custDataLst>
                <p:tags r:id="rId4"/>
              </p:custDataLst>
            </p:nvPr>
          </p:nvSpPr>
          <p:spPr bwMode="auto">
            <a:xfrm>
              <a:off x="3565525" y="2443163"/>
              <a:ext cx="1393825" cy="1554162"/>
            </a:xfrm>
            <a:custGeom>
              <a:avLst/>
              <a:gdLst>
                <a:gd name="T0" fmla="*/ 579801 w 1295672"/>
                <a:gd name="T1" fmla="*/ 0 h 1444859"/>
                <a:gd name="T2" fmla="*/ 653018 w 1295672"/>
                <a:gd name="T3" fmla="*/ 35274 h 1444859"/>
                <a:gd name="T4" fmla="*/ 1139937 w 1295672"/>
                <a:gd name="T5" fmla="*/ 691426 h 1444859"/>
                <a:gd name="T6" fmla="*/ 1143000 w 1295672"/>
                <a:gd name="T7" fmla="*/ 711495 h 1444859"/>
                <a:gd name="T8" fmla="*/ 1066955 w 1295672"/>
                <a:gd name="T9" fmla="*/ 699888 h 1444859"/>
                <a:gd name="T10" fmla="*/ 967984 w 1295672"/>
                <a:gd name="T11" fmla="*/ 694890 h 1444859"/>
                <a:gd name="T12" fmla="*/ 591201 w 1295672"/>
                <a:gd name="T13" fmla="*/ 770968 h 1444859"/>
                <a:gd name="T14" fmla="*/ 579801 w 1295672"/>
                <a:gd name="T15" fmla="*/ 776460 h 1444859"/>
                <a:gd name="T16" fmla="*/ 579802 w 1295672"/>
                <a:gd name="T17" fmla="*/ 776461 h 1444859"/>
                <a:gd name="T18" fmla="*/ 506586 w 1295672"/>
                <a:gd name="T19" fmla="*/ 811735 h 1444859"/>
                <a:gd name="T20" fmla="*/ 116831 w 1295672"/>
                <a:gd name="T21" fmla="*/ 1201538 h 1444859"/>
                <a:gd name="T22" fmla="*/ 81561 w 1295672"/>
                <a:gd name="T23" fmla="*/ 1274763 h 1444859"/>
                <a:gd name="T24" fmla="*/ 76069 w 1295672"/>
                <a:gd name="T25" fmla="*/ 1263362 h 1444859"/>
                <a:gd name="T26" fmla="*/ 0 w 1295672"/>
                <a:gd name="T27" fmla="*/ 886533 h 1444859"/>
                <a:gd name="T28" fmla="*/ 4997 w 1295672"/>
                <a:gd name="T29" fmla="*/ 787550 h 1444859"/>
                <a:gd name="T30" fmla="*/ 16603 w 1295672"/>
                <a:gd name="T31" fmla="*/ 711496 h 1444859"/>
                <a:gd name="T32" fmla="*/ 16602 w 1295672"/>
                <a:gd name="T33" fmla="*/ 711495 h 1444859"/>
                <a:gd name="T34" fmla="*/ 19665 w 1295672"/>
                <a:gd name="T35" fmla="*/ 691426 h 1444859"/>
                <a:gd name="T36" fmla="*/ 506585 w 1295672"/>
                <a:gd name="T37" fmla="*/ 35274 h 1444859"/>
                <a:gd name="T38" fmla="*/ 579801 w 1295672"/>
                <a:gd name="T39" fmla="*/ 0 h 14448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5672"/>
                <a:gd name="T61" fmla="*/ 0 h 1444859"/>
                <a:gd name="T62" fmla="*/ 1295672 w 1295672"/>
                <a:gd name="T63" fmla="*/ 1444859 h 14448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5672" h="1444859">
                  <a:moveTo>
                    <a:pt x="657246" y="0"/>
                  </a:moveTo>
                  <a:lnTo>
                    <a:pt x="740242" y="39981"/>
                  </a:lnTo>
                  <a:cubicBezTo>
                    <a:pt x="1020101" y="192009"/>
                    <a:pt x="1226425" y="462249"/>
                    <a:pt x="1292200" y="783685"/>
                  </a:cubicBezTo>
                  <a:lnTo>
                    <a:pt x="1295672" y="806432"/>
                  </a:lnTo>
                  <a:lnTo>
                    <a:pt x="1209470" y="793276"/>
                  </a:lnTo>
                  <a:cubicBezTo>
                    <a:pt x="1172582" y="789530"/>
                    <a:pt x="1135155" y="787611"/>
                    <a:pt x="1097279" y="787611"/>
                  </a:cubicBezTo>
                  <a:cubicBezTo>
                    <a:pt x="945776" y="787611"/>
                    <a:pt x="801445" y="818315"/>
                    <a:pt x="670168" y="873841"/>
                  </a:cubicBezTo>
                  <a:lnTo>
                    <a:pt x="657246" y="880066"/>
                  </a:lnTo>
                  <a:lnTo>
                    <a:pt x="657247" y="880067"/>
                  </a:lnTo>
                  <a:lnTo>
                    <a:pt x="574251" y="920048"/>
                  </a:lnTo>
                  <a:cubicBezTo>
                    <a:pt x="387679" y="1021400"/>
                    <a:pt x="233788" y="1175291"/>
                    <a:pt x="132436" y="1361863"/>
                  </a:cubicBezTo>
                  <a:lnTo>
                    <a:pt x="92455" y="1444859"/>
                  </a:lnTo>
                  <a:lnTo>
                    <a:pt x="86230" y="1431937"/>
                  </a:lnTo>
                  <a:cubicBezTo>
                    <a:pt x="30704" y="1300660"/>
                    <a:pt x="0" y="1156329"/>
                    <a:pt x="0" y="1004826"/>
                  </a:cubicBezTo>
                  <a:cubicBezTo>
                    <a:pt x="0" y="966950"/>
                    <a:pt x="1919" y="929523"/>
                    <a:pt x="5665" y="892635"/>
                  </a:cubicBezTo>
                  <a:lnTo>
                    <a:pt x="18821" y="806433"/>
                  </a:lnTo>
                  <a:lnTo>
                    <a:pt x="18820" y="806432"/>
                  </a:lnTo>
                  <a:lnTo>
                    <a:pt x="22292" y="783685"/>
                  </a:lnTo>
                  <a:cubicBezTo>
                    <a:pt x="88067" y="462249"/>
                    <a:pt x="294391" y="192009"/>
                    <a:pt x="574250" y="39981"/>
                  </a:cubicBezTo>
                  <a:lnTo>
                    <a:pt x="657246" y="0"/>
                  </a:lnTo>
                  <a:close/>
                </a:path>
              </a:pathLst>
            </a:custGeom>
            <a:solidFill>
              <a:schemeClr val="accent1"/>
            </a:solidFill>
            <a:ln w="12700" cap="flat" cmpd="sng">
              <a:solidFill>
                <a:schemeClr val="bg1"/>
              </a:solid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50400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a:r>
                <a:rPr lang="zh-CN" altLang="en-US" sz="1800" dirty="0">
                  <a:solidFill>
                    <a:srgbClr val="0070C0"/>
                  </a:solidFill>
                  <a:latin typeface="+mn-lt"/>
                  <a:ea typeface="+mn-ea"/>
                </a:rPr>
                <a:t>教师信息表上传</a:t>
              </a:r>
              <a:endParaRPr lang="zh-CN" altLang="en-US" sz="1800" dirty="0">
                <a:solidFill>
                  <a:srgbClr val="0070C0"/>
                </a:solidFill>
                <a:latin typeface="+mn-lt"/>
                <a:ea typeface="+mn-ea"/>
              </a:endParaRPr>
            </a:p>
          </p:txBody>
        </p:sp>
        <p:sp>
          <p:nvSpPr>
            <p:cNvPr id="14343" name="任意多边形 54"/>
            <p:cNvSpPr/>
            <p:nvPr>
              <p:custDataLst>
                <p:tags r:id="rId5"/>
              </p:custDataLst>
            </p:nvPr>
          </p:nvSpPr>
          <p:spPr bwMode="auto">
            <a:xfrm>
              <a:off x="4271963" y="3290888"/>
              <a:ext cx="1554162" cy="1393825"/>
            </a:xfrm>
            <a:custGeom>
              <a:avLst/>
              <a:gdLst>
                <a:gd name="T0" fmla="*/ 388230 w 1444857"/>
                <a:gd name="T1" fmla="*/ 0 h 1295672"/>
                <a:gd name="T2" fmla="*/ 487214 w 1444857"/>
                <a:gd name="T3" fmla="*/ 4997 h 1295672"/>
                <a:gd name="T4" fmla="*/ 563267 w 1444857"/>
                <a:gd name="T5" fmla="*/ 16603 h 1295672"/>
                <a:gd name="T6" fmla="*/ 563267 w 1444857"/>
                <a:gd name="T7" fmla="*/ 16602 h 1295672"/>
                <a:gd name="T8" fmla="*/ 583336 w 1444857"/>
                <a:gd name="T9" fmla="*/ 19665 h 1295672"/>
                <a:gd name="T10" fmla="*/ 1239488 w 1444857"/>
                <a:gd name="T11" fmla="*/ 506585 h 1295672"/>
                <a:gd name="T12" fmla="*/ 1274762 w 1444857"/>
                <a:gd name="T13" fmla="*/ 579801 h 1295672"/>
                <a:gd name="T14" fmla="*/ 1239488 w 1444857"/>
                <a:gd name="T15" fmla="*/ 653018 h 1295672"/>
                <a:gd name="T16" fmla="*/ 583336 w 1444857"/>
                <a:gd name="T17" fmla="*/ 1139937 h 1295672"/>
                <a:gd name="T18" fmla="*/ 563267 w 1444857"/>
                <a:gd name="T19" fmla="*/ 1143000 h 1295672"/>
                <a:gd name="T20" fmla="*/ 574874 w 1444857"/>
                <a:gd name="T21" fmla="*/ 1066955 h 1295672"/>
                <a:gd name="T22" fmla="*/ 579872 w 1444857"/>
                <a:gd name="T23" fmla="*/ 967984 h 1295672"/>
                <a:gd name="T24" fmla="*/ 503793 w 1444857"/>
                <a:gd name="T25" fmla="*/ 591201 h 1295672"/>
                <a:gd name="T26" fmla="*/ 498301 w 1444857"/>
                <a:gd name="T27" fmla="*/ 579801 h 1295672"/>
                <a:gd name="T28" fmla="*/ 498301 w 1444857"/>
                <a:gd name="T29" fmla="*/ 579801 h 1295672"/>
                <a:gd name="T30" fmla="*/ 463028 w 1444857"/>
                <a:gd name="T31" fmla="*/ 506586 h 1295672"/>
                <a:gd name="T32" fmla="*/ 73225 w 1444857"/>
                <a:gd name="T33" fmla="*/ 116831 h 1295672"/>
                <a:gd name="T34" fmla="*/ 0 w 1444857"/>
                <a:gd name="T35" fmla="*/ 81561 h 1295672"/>
                <a:gd name="T36" fmla="*/ 11401 w 1444857"/>
                <a:gd name="T37" fmla="*/ 76069 h 1295672"/>
                <a:gd name="T38" fmla="*/ 388230 w 1444857"/>
                <a:gd name="T39" fmla="*/ 0 h 12956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4857"/>
                <a:gd name="T61" fmla="*/ 0 h 1295672"/>
                <a:gd name="T62" fmla="*/ 1444857 w 1444857"/>
                <a:gd name="T63" fmla="*/ 1295672 h 12956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4857" h="1295672">
                  <a:moveTo>
                    <a:pt x="440033" y="0"/>
                  </a:moveTo>
                  <a:cubicBezTo>
                    <a:pt x="477909" y="0"/>
                    <a:pt x="515336" y="1919"/>
                    <a:pt x="552224" y="5665"/>
                  </a:cubicBezTo>
                  <a:lnTo>
                    <a:pt x="638425" y="18821"/>
                  </a:lnTo>
                  <a:lnTo>
                    <a:pt x="638425" y="18820"/>
                  </a:lnTo>
                  <a:lnTo>
                    <a:pt x="661172" y="22292"/>
                  </a:lnTo>
                  <a:cubicBezTo>
                    <a:pt x="982609" y="88067"/>
                    <a:pt x="1252848" y="294391"/>
                    <a:pt x="1404876" y="574250"/>
                  </a:cubicBezTo>
                  <a:lnTo>
                    <a:pt x="1444857" y="657246"/>
                  </a:lnTo>
                  <a:lnTo>
                    <a:pt x="1404876" y="740242"/>
                  </a:lnTo>
                  <a:cubicBezTo>
                    <a:pt x="1252848" y="1020101"/>
                    <a:pt x="982609" y="1226425"/>
                    <a:pt x="661172" y="1292200"/>
                  </a:cubicBezTo>
                  <a:lnTo>
                    <a:pt x="638425" y="1295672"/>
                  </a:lnTo>
                  <a:lnTo>
                    <a:pt x="651581" y="1209470"/>
                  </a:lnTo>
                  <a:cubicBezTo>
                    <a:pt x="655327" y="1172582"/>
                    <a:pt x="657246" y="1135155"/>
                    <a:pt x="657246" y="1097279"/>
                  </a:cubicBezTo>
                  <a:cubicBezTo>
                    <a:pt x="657246" y="945776"/>
                    <a:pt x="626542" y="801445"/>
                    <a:pt x="571016" y="670168"/>
                  </a:cubicBezTo>
                  <a:lnTo>
                    <a:pt x="564791" y="657246"/>
                  </a:lnTo>
                  <a:lnTo>
                    <a:pt x="524811" y="574251"/>
                  </a:lnTo>
                  <a:cubicBezTo>
                    <a:pt x="423459" y="387679"/>
                    <a:pt x="269569" y="233788"/>
                    <a:pt x="82996" y="132436"/>
                  </a:cubicBezTo>
                  <a:lnTo>
                    <a:pt x="0" y="92455"/>
                  </a:lnTo>
                  <a:lnTo>
                    <a:pt x="12922" y="86230"/>
                  </a:lnTo>
                  <a:cubicBezTo>
                    <a:pt x="144199" y="30704"/>
                    <a:pt x="288530" y="0"/>
                    <a:pt x="440033" y="0"/>
                  </a:cubicBezTo>
                  <a:close/>
                </a:path>
              </a:pathLst>
            </a:custGeom>
            <a:solidFill>
              <a:schemeClr val="accent1"/>
            </a:solidFill>
            <a:ln w="12700" cap="flat" cmpd="sng">
              <a:solidFill>
                <a:schemeClr val="bg1"/>
              </a:solid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68000" tIns="0" rIns="0" bIns="7200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a:r>
                <a:rPr lang="zh-CN" altLang="en-US" sz="1800" dirty="0">
                  <a:solidFill>
                    <a:srgbClr val="0070C0"/>
                  </a:solidFill>
                  <a:latin typeface="+mn-lt"/>
                  <a:ea typeface="+mn-ea"/>
                </a:rPr>
                <a:t>现场照片上传</a:t>
              </a:r>
              <a:endParaRPr lang="zh-CN" altLang="en-US" sz="1800" dirty="0">
                <a:solidFill>
                  <a:srgbClr val="0070C0"/>
                </a:solidFill>
                <a:latin typeface="+mn-lt"/>
                <a:ea typeface="+mn-ea"/>
              </a:endParaRPr>
            </a:p>
          </p:txBody>
        </p:sp>
      </p:grpSp>
      <p:sp>
        <p:nvSpPr>
          <p:cNvPr id="6" name="文本框 5"/>
          <p:cNvSpPr txBox="1"/>
          <p:nvPr>
            <p:custDataLst>
              <p:tags r:id="rId6"/>
            </p:custDataLst>
          </p:nvPr>
        </p:nvSpPr>
        <p:spPr>
          <a:xfrm>
            <a:off x="5536135" y="544526"/>
            <a:ext cx="3352800" cy="268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ormAutofit/>
          </a:bodyPr>
          <a:lstStyle>
            <a:defPPr>
              <a:defRPr lang="zh-CN"/>
            </a:defPPr>
            <a:lvl1pPr>
              <a:defRPr sz="2000">
                <a:solidFill>
                  <a:schemeClr val="accent1"/>
                </a:solidFill>
                <a:latin typeface="Arial" panose="020B0604020202020204" pitchFamily="34" charset="0"/>
                <a:ea typeface="黑体" panose="02010609060101010101" pitchFamily="49" charset="-122"/>
              </a:defRPr>
            </a:lvl1pPr>
            <a:lvl2pPr marL="742950" indent="-285750">
              <a:defRPr>
                <a:latin typeface="Arial" panose="020B0604020202020204" pitchFamily="34" charset="0"/>
                <a:ea typeface="黑体" panose="02010609060101010101" pitchFamily="49" charset="-122"/>
              </a:defRPr>
            </a:lvl2pPr>
            <a:lvl3pPr marL="1143000" indent="-228600">
              <a:defRPr>
                <a:latin typeface="Arial" panose="020B0604020202020204" pitchFamily="34" charset="0"/>
                <a:ea typeface="黑体" panose="02010609060101010101" pitchFamily="49" charset="-122"/>
              </a:defRPr>
            </a:lvl3pPr>
            <a:lvl4pPr marL="1600200" indent="-228600">
              <a:defRPr>
                <a:latin typeface="Arial" panose="020B0604020202020204" pitchFamily="34" charset="0"/>
                <a:ea typeface="黑体" panose="02010609060101010101" pitchFamily="49" charset="-122"/>
              </a:defRPr>
            </a:lvl4pPr>
            <a:lvl5pPr marL="2057400" indent="-228600">
              <a:defRPr>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latin typeface="Arial" panose="020B0604020202020204" pitchFamily="34" charset="0"/>
                <a:ea typeface="黑体" panose="02010609060101010101" pitchFamily="49" charset="-122"/>
              </a:defRPr>
            </a:lvl9pPr>
          </a:lstStyle>
          <a:p>
            <a:r>
              <a:rPr lang="en-US" altLang="zh-CN" smtClean="0">
                <a:latin typeface="+mn-lt"/>
                <a:ea typeface="+mn-ea"/>
              </a:rPr>
              <a:t>该模块用于教培信息管理，包括教师信息表上传、现场照片上传、查看/编辑教培信息</a:t>
            </a:r>
            <a:r>
              <a:rPr lang="zh-CN" altLang="en-US" smtClean="0">
                <a:latin typeface="+mn-lt"/>
                <a:ea typeface="+mn-ea"/>
              </a:rPr>
              <a:t>。</a:t>
            </a:r>
            <a:endParaRPr lang="zh-CN" altLang="en-US" smtClean="0">
              <a:latin typeface="+mn-lt"/>
              <a:ea typeface="+mn-ea"/>
            </a:endParaRPr>
          </a:p>
        </p:txBody>
      </p:sp>
      <p:pic>
        <p:nvPicPr>
          <p:cNvPr id="5" name="图片 4"/>
          <p:cNvPicPr>
            <a:picLocks noChangeAspect="1"/>
          </p:cNvPicPr>
          <p:nvPr/>
        </p:nvPicPr>
        <p:blipFill>
          <a:blip r:embed="rId7"/>
          <a:stretch>
            <a:fillRect/>
          </a:stretch>
        </p:blipFill>
        <p:spPr>
          <a:xfrm>
            <a:off x="4208145" y="2780665"/>
            <a:ext cx="7637145" cy="3641090"/>
          </a:xfrm>
          <a:prstGeom prst="rect">
            <a:avLst/>
          </a:prstGeom>
        </p:spPr>
      </p:pic>
    </p:spTree>
    <p:custDataLst>
      <p:tags r:id="rId8"/>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44041" name="Rectangle 9"/>
          <p:cNvSpPr>
            <a:spLocks noChangeArrowheads="1"/>
          </p:cNvSpPr>
          <p:nvPr>
            <p:custDataLst>
              <p:tags r:id="rId1"/>
            </p:custDataLst>
          </p:nvPr>
        </p:nvSpPr>
        <p:spPr bwMode="auto">
          <a:xfrm>
            <a:off x="-28575" y="-44450"/>
            <a:ext cx="796925" cy="69119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44043" name="Rectangle 11"/>
          <p:cNvSpPr>
            <a:spLocks noChangeArrowheads="1"/>
          </p:cNvSpPr>
          <p:nvPr>
            <p:custDataLst>
              <p:tags r:id="rId2"/>
            </p:custDataLst>
          </p:nvPr>
        </p:nvSpPr>
        <p:spPr bwMode="auto">
          <a:xfrm>
            <a:off x="11406505" y="-34925"/>
            <a:ext cx="795020" cy="6911975"/>
          </a:xfrm>
          <a:prstGeom prst="rect">
            <a:avLst/>
          </a:prstGeom>
          <a:solidFill>
            <a:schemeClr val="accent1"/>
          </a:solidFill>
          <a:ln>
            <a:noFill/>
          </a:ln>
          <a:effectLst/>
          <a:extLst>
            <a:ext uri="{91240B29-F687-4F45-9708-019B960494DF}">
              <a14:hiddenLine xmlns:a14="http://schemas.microsoft.com/office/drawing/2010/main" w="9525">
                <a:solidFill>
                  <a:schemeClr val="tx1"/>
                </a:solidFill>
                <a:beve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2" name="标题 11"/>
          <p:cNvSpPr>
            <a:spLocks noGrp="1"/>
          </p:cNvSpPr>
          <p:nvPr>
            <p:ph type="title"/>
            <p:custDataLst>
              <p:tags r:id="rId3"/>
            </p:custDataLst>
          </p:nvPr>
        </p:nvSpPr>
        <p:spPr>
          <a:xfrm>
            <a:off x="1713865" y="698500"/>
            <a:ext cx="8752205" cy="494029"/>
          </a:xfrm>
        </p:spPr>
        <p:txBody>
          <a:bodyPr>
            <a:normAutofit/>
          </a:bodyPr>
          <a:lstStyle/>
          <a:p>
            <a:r>
              <a:rPr lang="en-US" altLang="zh-CN" dirty="0">
                <a:ea typeface="+mj-ea"/>
              </a:rPr>
              <a:t>7.1</a:t>
            </a:r>
            <a:r>
              <a:rPr lang="zh-CN" altLang="en-US" dirty="0">
                <a:ea typeface="+mj-ea"/>
              </a:rPr>
              <a:t>教师信息表上传</a:t>
            </a:r>
            <a:endParaRPr lang="zh-CN" altLang="en-US" dirty="0">
              <a:ea typeface="+mj-ea"/>
            </a:endParaRPr>
          </a:p>
        </p:txBody>
      </p:sp>
      <p:pic>
        <p:nvPicPr>
          <p:cNvPr id="3" name="图片 2" descr="C:/Users/jjjj/AppData/Roaming/JisuOffice/ETemp/1124_3594328/image46.png"/>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rot="0">
            <a:off x="1544320" y="1187450"/>
            <a:ext cx="8644890" cy="2703195"/>
          </a:xfrm>
          <a:prstGeom prst="rect"/>
          <a:noFill/>
        </p:spPr>
      </p:pic>
      <p:pic>
        <p:nvPicPr>
          <p:cNvPr id="5" name="图片 4" descr="C:/Users/jjjj/AppData/Roaming/JisuOffice/ETemp/1124_3594328/image47.png"/>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rot="0">
            <a:off x="1070610" y="3149600"/>
            <a:ext cx="5736590" cy="2747010"/>
          </a:xfrm>
          <a:prstGeom prst="rect"/>
          <a:noFill/>
        </p:spPr>
      </p:pic>
      <p:pic>
        <p:nvPicPr>
          <p:cNvPr id="7" name="图片 6" descr="C:/Users/jjjj/AppData/Roaming/JisuOffice/ETemp/1124_3594328/image48.png"/>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rot="0">
            <a:off x="5149215" y="3950335"/>
            <a:ext cx="5358130" cy="291592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ea typeface="+mj-ea"/>
              </a:rPr>
              <a:t>系统登录</a:t>
            </a:r>
            <a:endParaRPr lang="zh-CN" altLang="en-US" dirty="0">
              <a:ea typeface="+mj-ea"/>
            </a:endParaRPr>
          </a:p>
        </p:txBody>
      </p:sp>
      <p:sp>
        <p:nvSpPr>
          <p:cNvPr id="3" name="文本占位符 2"/>
          <p:cNvSpPr>
            <a:spLocks noGrp="1"/>
          </p:cNvSpPr>
          <p:nvPr>
            <p:ph type="body" idx="1"/>
            <p:custDataLst>
              <p:tags r:id="rId2"/>
            </p:custDataLst>
          </p:nvPr>
        </p:nvSpPr>
        <p:spPr/>
        <p:txBody>
          <a:bodyPr>
            <a:normAutofit/>
          </a:bodyPr>
          <a:lstStyle/>
          <a:p>
            <a:r>
              <a:rPr lang="en-US" altLang="zh-CN" dirty="0">
                <a:latin typeface="+mn-lt"/>
              </a:rPr>
              <a:t>LOREM IPSUM DOLOR</a:t>
            </a:r>
            <a:endParaRPr lang="en-US" altLang="zh-CN" dirty="0">
              <a:latin typeface="+mn-lt"/>
            </a:endParaRPr>
          </a:p>
        </p:txBody>
      </p:sp>
      <p:sp>
        <p:nvSpPr>
          <p:cNvPr id="4" name="文本框 3"/>
          <p:cNvSpPr txBox="1"/>
          <p:nvPr>
            <p:custDataLst>
              <p:tags r:id="rId3"/>
            </p:custDataLst>
          </p:nvPr>
        </p:nvSpPr>
        <p:spPr>
          <a:xfrm>
            <a:off x="3677203" y="2180213"/>
            <a:ext cx="1323423" cy="1292662"/>
          </a:xfrm>
          <a:prstGeom prst="rect">
            <a:avLst/>
          </a:prstGeom>
          <a:noFill/>
        </p:spPr>
        <p:txBody>
          <a:bodyPr wrap="square" rtlCol="0" anchor="ctr" anchorCtr="1">
            <a:normAutofit/>
          </a:bodyPr>
          <a:lstStyle/>
          <a:p>
            <a:pPr>
              <a:lnSpc>
                <a:spcPct val="130000"/>
              </a:lnSpc>
            </a:pPr>
            <a:r>
              <a:rPr lang="en-US" altLang="zh-CN" sz="6000" smtClean="0">
                <a:solidFill>
                  <a:schemeClr val="accent1"/>
                </a:solidFill>
              </a:rPr>
              <a:t>01</a:t>
            </a:r>
            <a:endParaRPr lang="zh-CN" altLang="en-US" sz="6000" dirty="0" smtClean="0">
              <a:solidFill>
                <a:schemeClr val="accent1"/>
              </a:solidFill>
            </a:endParaRPr>
          </a:p>
        </p:txBody>
      </p:sp>
    </p:spTree>
    <p:custDataLst>
      <p:tags r:id="rId4"/>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Rectangle 9"/>
          <p:cNvSpPr>
            <a:spLocks noChangeArrowheads="1"/>
          </p:cNvSpPr>
          <p:nvPr>
            <p:custDataLst>
              <p:tags r:id="rId1"/>
            </p:custDataLst>
          </p:nvPr>
        </p:nvSpPr>
        <p:spPr bwMode="auto">
          <a:xfrm>
            <a:off x="-28575" y="-44450"/>
            <a:ext cx="796925" cy="69119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44043" name="Rectangle 11"/>
          <p:cNvSpPr>
            <a:spLocks noChangeArrowheads="1"/>
          </p:cNvSpPr>
          <p:nvPr>
            <p:custDataLst>
              <p:tags r:id="rId2"/>
            </p:custDataLst>
          </p:nvPr>
        </p:nvSpPr>
        <p:spPr bwMode="auto">
          <a:xfrm>
            <a:off x="11406188" y="-34925"/>
            <a:ext cx="795337" cy="6911975"/>
          </a:xfrm>
          <a:prstGeom prst="rect">
            <a:avLst/>
          </a:prstGeom>
          <a:solidFill>
            <a:schemeClr val="accent1"/>
          </a:solidFill>
          <a:ln>
            <a:noFill/>
          </a:ln>
          <a:effectLst/>
          <a:extLst>
            <a:ext uri="{91240B29-F687-4F45-9708-019B960494DF}">
              <a14:hiddenLine xmlns:a14="http://schemas.microsoft.com/office/drawing/2010/main" w="9525">
                <a:solidFill>
                  <a:schemeClr val="tx1"/>
                </a:solidFill>
                <a:beve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2" name="标题 11"/>
          <p:cNvSpPr>
            <a:spLocks noGrp="1"/>
          </p:cNvSpPr>
          <p:nvPr>
            <p:ph type="title"/>
            <p:custDataLst>
              <p:tags r:id="rId3"/>
            </p:custDataLst>
          </p:nvPr>
        </p:nvSpPr>
        <p:spPr/>
        <p:txBody>
          <a:bodyPr>
            <a:normAutofit/>
          </a:bodyPr>
          <a:lstStyle/>
          <a:p>
            <a:r>
              <a:rPr lang="en-US" altLang="zh-CN" dirty="0">
                <a:ea typeface="+mj-ea"/>
              </a:rPr>
              <a:t>7.2</a:t>
            </a:r>
            <a:r>
              <a:rPr lang="zh-CN" altLang="en-US" dirty="0">
                <a:ea typeface="+mj-ea"/>
              </a:rPr>
              <a:t>现场照片上传</a:t>
            </a:r>
            <a:endParaRPr lang="zh-CN" altLang="en-US" dirty="0">
              <a:ea typeface="+mj-ea"/>
            </a:endParaRPr>
          </a:p>
        </p:txBody>
      </p:sp>
      <p:pic>
        <p:nvPicPr>
          <p:cNvPr id="4" name="图片占位符 3" descr="C:\Users\chen\Desktop\1.png1"/>
          <p:cNvPicPr>
            <a:picLocks noGrp="1" noChangeAspect="1"/>
          </p:cNvPicPr>
          <p:nvPr>
            <p:ph type="pic" idx="1"/>
          </p:nvPr>
        </p:nvPicPr>
        <p:blipFill>
          <a:blip r:embed="rId4"/>
          <a:srcRect/>
          <a:stretch>
            <a:fillRect/>
          </a:stretch>
        </p:blipFill>
        <p:spPr>
          <a:xfrm>
            <a:off x="1828800" y="1431925"/>
            <a:ext cx="6404610" cy="3768090"/>
          </a:xfrm>
          <a:prstGeom prst="rect">
            <a:avLst/>
          </a:prstGeom>
        </p:spPr>
      </p:pic>
      <p:sp>
        <p:nvSpPr>
          <p:cNvPr id="5" name="文本占位符 4"/>
          <p:cNvSpPr>
            <a:spLocks noGrp="1"/>
          </p:cNvSpPr>
          <p:nvPr>
            <p:ph type="body" sz="half" idx="2"/>
          </p:nvPr>
        </p:nvSpPr>
        <p:spPr/>
        <p:txBody>
          <a:bodyPr/>
          <a:lstStyle/>
          <a:p>
            <a:endParaRPr lang="zh-CN" altLang="en-US"/>
          </a:p>
        </p:txBody>
      </p:sp>
      <p:pic>
        <p:nvPicPr>
          <p:cNvPr id="2" name="图片 1"/>
          <p:cNvPicPr>
            <a:picLocks noChangeAspect="1"/>
          </p:cNvPicPr>
          <p:nvPr/>
        </p:nvPicPr>
        <p:blipFill>
          <a:blip r:embed="rId5"/>
          <a:stretch>
            <a:fillRect/>
          </a:stretch>
        </p:blipFill>
        <p:spPr>
          <a:xfrm>
            <a:off x="1713865" y="1431925"/>
            <a:ext cx="7256145" cy="3616325"/>
          </a:xfrm>
          <a:prstGeom prst="rect">
            <a:avLst/>
          </a:prstGeom>
        </p:spPr>
      </p:pic>
      <p:pic>
        <p:nvPicPr>
          <p:cNvPr id="130" name="图片 34"/>
          <p:cNvPicPr>
            <a:picLocks noChangeAspect="1"/>
          </p:cNvPicPr>
          <p:nvPr/>
        </p:nvPicPr>
        <p:blipFill>
          <a:blip r:embed="rId6"/>
          <a:stretch>
            <a:fillRect/>
          </a:stretch>
        </p:blipFill>
        <p:spPr>
          <a:xfrm>
            <a:off x="4425950" y="2155190"/>
            <a:ext cx="5906770" cy="4190365"/>
          </a:xfrm>
          <a:prstGeom prst="rect">
            <a:avLst/>
          </a:prstGeom>
          <a:noFill/>
          <a:ln w="9525">
            <a:noFill/>
          </a:ln>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right)">
                                      <p:cBhvr>
                                        <p:cTn id="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ea typeface="+mj-ea"/>
              </a:rPr>
              <a:t>资源中心管理</a:t>
            </a:r>
            <a:endParaRPr lang="zh-CN" altLang="en-US" dirty="0">
              <a:ea typeface="+mj-ea"/>
            </a:endParaRPr>
          </a:p>
        </p:txBody>
      </p:sp>
      <p:sp>
        <p:nvSpPr>
          <p:cNvPr id="3" name="文本占位符 2"/>
          <p:cNvSpPr>
            <a:spLocks noGrp="1"/>
          </p:cNvSpPr>
          <p:nvPr>
            <p:ph type="body" idx="1"/>
            <p:custDataLst>
              <p:tags r:id="rId2"/>
            </p:custDataLst>
          </p:nvPr>
        </p:nvSpPr>
        <p:spPr/>
        <p:txBody>
          <a:bodyPr>
            <a:normAutofit/>
          </a:bodyPr>
          <a:lstStyle/>
          <a:p>
            <a:r>
              <a:rPr lang="en-US" altLang="zh-CN" smtClean="0">
                <a:latin typeface="+mn-lt"/>
              </a:rPr>
              <a:t>LOREM IPSUM DOLOR</a:t>
            </a:r>
            <a:endParaRPr lang="en-US" altLang="zh-CN" dirty="0">
              <a:latin typeface="+mn-lt"/>
            </a:endParaRPr>
          </a:p>
        </p:txBody>
      </p:sp>
      <p:sp>
        <p:nvSpPr>
          <p:cNvPr id="4" name="文本框 3"/>
          <p:cNvSpPr txBox="1"/>
          <p:nvPr>
            <p:custDataLst>
              <p:tags r:id="rId3"/>
            </p:custDataLst>
          </p:nvPr>
        </p:nvSpPr>
        <p:spPr>
          <a:xfrm>
            <a:off x="3677203" y="2180213"/>
            <a:ext cx="1323423" cy="1292662"/>
          </a:xfrm>
          <a:prstGeom prst="rect">
            <a:avLst/>
          </a:prstGeom>
          <a:noFill/>
        </p:spPr>
        <p:txBody>
          <a:bodyPr wrap="square" rtlCol="0" anchor="ctr" anchorCtr="1">
            <a:normAutofit/>
          </a:bodyPr>
          <a:lstStyle/>
          <a:p>
            <a:pPr>
              <a:lnSpc>
                <a:spcPct val="130000"/>
              </a:lnSpc>
            </a:pPr>
            <a:r>
              <a:rPr lang="en-US" altLang="zh-CN" sz="6000" dirty="0" smtClean="0">
                <a:solidFill>
                  <a:schemeClr val="accent1"/>
                </a:solidFill>
              </a:rPr>
              <a:t>08</a:t>
            </a:r>
            <a:endParaRPr lang="en-US" altLang="zh-CN" sz="6000" dirty="0" smtClean="0">
              <a:solidFill>
                <a:schemeClr val="accent1"/>
              </a:solidFill>
            </a:endParaRPr>
          </a:p>
        </p:txBody>
      </p:sp>
    </p:spTree>
    <p:custDataLst>
      <p:tags r:id="rId4"/>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1477645" y="5467350"/>
            <a:ext cx="9083040" cy="868045"/>
          </a:xfrm>
          <a:prstGeom prst="rect">
            <a:avLst/>
          </a:prstGeom>
        </p:spPr>
        <p:txBody>
          <a:bodyPr vert="horz" lIns="91440" tIns="45720" rIns="91440" bIns="45720" rtlCol="0" anchor="t">
            <a:normAutofit lnSpcReduction="10000"/>
          </a:bodyPr>
          <a:lstStyle>
            <a:lvl1pPr indent="0" defTabSz="685800">
              <a:lnSpc>
                <a:spcPct val="100000"/>
              </a:lnSpc>
              <a:spcBef>
                <a:spcPts val="0"/>
              </a:spcBef>
              <a:spcAft>
                <a:spcPts val="0"/>
              </a:spcAft>
              <a:buClr>
                <a:schemeClr val="accent1"/>
              </a:buClr>
              <a:buSzPct val="70000"/>
              <a:buFont typeface="Wingdings 2" panose="05020102010507070707" pitchFamily="18" charset="2"/>
              <a:buNone/>
              <a:defRPr baseline="0"/>
            </a:lvl1pPr>
            <a:lvl2pPr marL="342900" indent="0" algn="just" defTabSz="685800">
              <a:lnSpc>
                <a:spcPct val="130000"/>
              </a:lnSpc>
              <a:spcBef>
                <a:spcPts val="0"/>
              </a:spcBef>
              <a:spcAft>
                <a:spcPts val="450"/>
              </a:spcAft>
              <a:buClr>
                <a:schemeClr val="accent2">
                  <a:lumMod val="60000"/>
                  <a:lumOff val="40000"/>
                </a:schemeClr>
              </a:buClr>
              <a:buFont typeface="幼圆" panose="02010509060101010101" pitchFamily="49" charset="-122"/>
              <a:buNone/>
              <a:defRPr sz="1050" baseline="0">
                <a:latin typeface="Arial" panose="020B0604020202020204" pitchFamily="34" charset="0"/>
                <a:ea typeface="黑体" panose="02010609060101010101" pitchFamily="49" charset="-122"/>
              </a:defRPr>
            </a:lvl2pPr>
            <a:lvl3pPr marL="685800" indent="0" defTabSz="685800">
              <a:lnSpc>
                <a:spcPct val="90000"/>
              </a:lnSpc>
              <a:spcBef>
                <a:spcPts val="375"/>
              </a:spcBef>
              <a:buFont typeface="Arial" panose="020B0604020202020204" pitchFamily="34" charset="0"/>
              <a:buNone/>
              <a:defRPr sz="900"/>
            </a:lvl3pPr>
            <a:lvl4pPr marL="1028700" indent="0" defTabSz="685800">
              <a:lnSpc>
                <a:spcPct val="90000"/>
              </a:lnSpc>
              <a:spcBef>
                <a:spcPts val="375"/>
              </a:spcBef>
              <a:buFont typeface="Arial" panose="020B0604020202020204" pitchFamily="34" charset="0"/>
              <a:buNone/>
              <a:defRPr sz="750"/>
            </a:lvl4pPr>
            <a:lvl5pPr marL="1371600" indent="0" defTabSz="685800">
              <a:lnSpc>
                <a:spcPct val="90000"/>
              </a:lnSpc>
              <a:spcBef>
                <a:spcPts val="375"/>
              </a:spcBef>
              <a:buFont typeface="Arial" panose="020B0604020202020204" pitchFamily="34" charset="0"/>
              <a:buNone/>
              <a:defRPr sz="750"/>
            </a:lvl5pPr>
            <a:lvl6pPr marL="1714500" indent="0" defTabSz="685800">
              <a:lnSpc>
                <a:spcPct val="90000"/>
              </a:lnSpc>
              <a:spcBef>
                <a:spcPts val="375"/>
              </a:spcBef>
              <a:buFont typeface="Arial" panose="020B0604020202020204" pitchFamily="34" charset="0"/>
              <a:buNone/>
              <a:defRPr sz="750"/>
            </a:lvl6pPr>
            <a:lvl7pPr marL="2057400" indent="0" defTabSz="685800">
              <a:lnSpc>
                <a:spcPct val="90000"/>
              </a:lnSpc>
              <a:spcBef>
                <a:spcPts val="375"/>
              </a:spcBef>
              <a:buFont typeface="Arial" panose="020B0604020202020204" pitchFamily="34" charset="0"/>
              <a:buNone/>
              <a:defRPr sz="750"/>
            </a:lvl7pPr>
            <a:lvl8pPr marL="2400300" indent="0" defTabSz="685800">
              <a:lnSpc>
                <a:spcPct val="90000"/>
              </a:lnSpc>
              <a:spcBef>
                <a:spcPts val="375"/>
              </a:spcBef>
              <a:buFont typeface="Arial" panose="020B0604020202020204" pitchFamily="34" charset="0"/>
              <a:buNone/>
              <a:defRPr sz="750"/>
            </a:lvl8pPr>
            <a:lvl9pPr marL="2743200" indent="0" defTabSz="685800">
              <a:lnSpc>
                <a:spcPct val="90000"/>
              </a:lnSpc>
              <a:spcBef>
                <a:spcPts val="375"/>
              </a:spcBef>
              <a:buFont typeface="Arial" panose="020B0604020202020204" pitchFamily="34" charset="0"/>
              <a:buNone/>
              <a:defRPr sz="750"/>
            </a:lvl9pPr>
          </a:lstStyle>
          <a:p>
            <a:r>
              <a:rPr lang="zh-CN" altLang="en-US" sz="1800" dirty="0"/>
              <a:t>进入【资源中心管理】</a:t>
            </a:r>
            <a:r>
              <a:rPr lang="en-US" altLang="zh-CN" sz="1800" dirty="0"/>
              <a:t>—</a:t>
            </a:r>
            <a:r>
              <a:rPr lang="zh-CN" altLang="en-US" sz="1800" dirty="0"/>
              <a:t>【培训包】模块，点击“       ”图标，在弹出的操作提示框中，</a:t>
            </a:r>
            <a:endParaRPr lang="zh-CN" altLang="en-US" sz="1800" dirty="0"/>
          </a:p>
          <a:p>
            <a:r>
              <a:rPr lang="en-US" altLang="zh-CN" sz="1800" dirty="0"/>
              <a:t>勾选“保存文件”选项，然后点击“浏览...”</a:t>
            </a:r>
            <a:r>
              <a:rPr lang="zh-CN" altLang="en-US" sz="1800" dirty="0"/>
              <a:t>，</a:t>
            </a:r>
            <a:r>
              <a:rPr lang="en-US" altLang="zh-CN" sz="1800" dirty="0"/>
              <a:t>选择想要保存到的目录地址，最后点击“确定”按钮即可。</a:t>
            </a:r>
            <a:endParaRPr lang="en-US" altLang="zh-CN" sz="1800" dirty="0"/>
          </a:p>
        </p:txBody>
      </p:sp>
      <p:sp>
        <p:nvSpPr>
          <p:cNvPr id="6" name="内容占位符 5"/>
          <p:cNvSpPr>
            <a:spLocks noGrp="1"/>
          </p:cNvSpPr>
          <p:nvPr>
            <p:custDataLst>
              <p:tags r:id="rId2"/>
            </p:custDataLst>
          </p:nvPr>
        </p:nvSpPr>
        <p:spPr>
          <a:xfrm>
            <a:off x="673100" y="96520"/>
            <a:ext cx="10591165" cy="1328420"/>
          </a:xfrm>
          <a:prstGeom prst="rect">
            <a:avLst/>
          </a:prstGeom>
        </p:spPr>
        <p:txBody>
          <a:bodyPr vert="horz" lIns="91440" tIns="45720" rIns="91440" bIns="45720" rtlCol="0" anchor="ctr" anchorCtr="0">
            <a:norm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ltLang="zh-CN" dirty="0">
                <a:latin typeface="+mn-lt"/>
              </a:rPr>
              <a:t>8.1</a:t>
            </a:r>
            <a:r>
              <a:rPr lang="zh-CN" altLang="en-US" dirty="0">
                <a:latin typeface="+mn-lt"/>
              </a:rPr>
              <a:t>培训包资源下载</a:t>
            </a:r>
            <a:endParaRPr lang="zh-CN" altLang="en-US" dirty="0">
              <a:latin typeface="+mn-lt"/>
            </a:endParaRPr>
          </a:p>
        </p:txBody>
      </p:sp>
      <p:sp>
        <p:nvSpPr>
          <p:cNvPr id="13318" name="矩形 6"/>
          <p:cNvSpPr>
            <a:spLocks noChangeArrowheads="1"/>
          </p:cNvSpPr>
          <p:nvPr>
            <p:custDataLst>
              <p:tags r:id="rId3"/>
            </p:custDataLst>
          </p:nvPr>
        </p:nvSpPr>
        <p:spPr bwMode="auto">
          <a:xfrm rot="5400000">
            <a:off x="6060440" y="-4088130"/>
            <a:ext cx="71755" cy="10591800"/>
          </a:xfrm>
          <a:prstGeom prst="rect">
            <a:avLst/>
          </a:prstGeom>
          <a:solidFill>
            <a:schemeClr val="accent1">
              <a:lumMod val="60000"/>
              <a:lumOff val="40000"/>
            </a:schemeClr>
          </a:solidFill>
          <a:ln>
            <a:noFill/>
          </a:ln>
        </p:spPr>
        <p:txBody>
          <a:bodyPr rot="10800000" vert="eaVert" anchor="ctr">
            <a:normAutofit fontScale="2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solidFill>
                <a:srgbClr val="FFFFFF"/>
              </a:solidFill>
            </a:endParaRPr>
          </a:p>
        </p:txBody>
      </p:sp>
      <p:pic>
        <p:nvPicPr>
          <p:cNvPr id="10" name="图片 21"/>
          <p:cNvPicPr>
            <a:picLocks noChangeAspect="1"/>
          </p:cNvPicPr>
          <p:nvPr/>
        </p:nvPicPr>
        <p:blipFill>
          <a:blip r:embed="rId4"/>
          <a:stretch>
            <a:fillRect/>
          </a:stretch>
        </p:blipFill>
        <p:spPr>
          <a:xfrm>
            <a:off x="6654800" y="5467350"/>
            <a:ext cx="323850" cy="171450"/>
          </a:xfrm>
          <a:prstGeom prst="rect">
            <a:avLst/>
          </a:prstGeom>
          <a:noFill/>
          <a:ln w="9525">
            <a:noFill/>
          </a:ln>
        </p:spPr>
      </p:pic>
      <p:pic>
        <p:nvPicPr>
          <p:cNvPr id="2" name="图片 1" descr="C:/Users/jjjj/AppData/Roaming/JisuOffice/ETemp/1124_3594328/image53.png"/>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rot="0">
            <a:off x="1757680" y="1370330"/>
            <a:ext cx="7493635" cy="3380105"/>
          </a:xfrm>
          <a:prstGeom prst="rect"/>
          <a:noFill/>
        </p:spPr>
      </p:pic>
      <p:pic>
        <p:nvPicPr>
          <p:cNvPr id="4" name="图片 3" descr="C:/Users/jjjj/AppData/Roaming/JisuOffice/ETemp/1124_3594328/image54.png"/>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rot="0">
            <a:off x="5494020" y="2839720"/>
            <a:ext cx="3274695" cy="271081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custDataLst>
              <p:tags r:id="rId1"/>
            </p:custDataLst>
          </p:nvPr>
        </p:nvSpPr>
        <p:spPr>
          <a:xfrm>
            <a:off x="673100" y="96520"/>
            <a:ext cx="10591165" cy="1328420"/>
          </a:xfrm>
          <a:prstGeom prst="rect">
            <a:avLst/>
          </a:prstGeom>
        </p:spPr>
        <p:txBody>
          <a:bodyPr vert="horz" lIns="91440" tIns="45720" rIns="91440" bIns="45720" rtlCol="0" anchor="ctr" anchorCtr="0">
            <a:norm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ltLang="zh-CN" dirty="0">
                <a:latin typeface="+mn-lt"/>
              </a:rPr>
              <a:t>8.2</a:t>
            </a:r>
            <a:r>
              <a:rPr lang="zh-CN" altLang="en-US" dirty="0">
                <a:latin typeface="+mn-lt"/>
              </a:rPr>
              <a:t>教师</a:t>
            </a:r>
            <a:r>
              <a:rPr lang="zh-CN" altLang="en-US" dirty="0">
                <a:latin typeface="+mn-lt"/>
                <a:sym typeface="+mn-ea"/>
              </a:rPr>
              <a:t>资源查看</a:t>
            </a:r>
            <a:endParaRPr lang="zh-CN" altLang="en-US" dirty="0">
              <a:latin typeface="+mn-lt"/>
            </a:endParaRPr>
          </a:p>
        </p:txBody>
      </p:sp>
      <p:sp>
        <p:nvSpPr>
          <p:cNvPr id="13318" name="矩形 6"/>
          <p:cNvSpPr>
            <a:spLocks noChangeArrowheads="1"/>
          </p:cNvSpPr>
          <p:nvPr>
            <p:custDataLst>
              <p:tags r:id="rId2"/>
            </p:custDataLst>
          </p:nvPr>
        </p:nvSpPr>
        <p:spPr bwMode="auto">
          <a:xfrm rot="5400000">
            <a:off x="6060281" y="-4087971"/>
            <a:ext cx="71438" cy="10591800"/>
          </a:xfrm>
          <a:prstGeom prst="rect">
            <a:avLst/>
          </a:prstGeom>
          <a:solidFill>
            <a:schemeClr val="accent1">
              <a:lumMod val="60000"/>
              <a:lumOff val="40000"/>
            </a:schemeClr>
          </a:solidFill>
          <a:ln>
            <a:noFill/>
          </a:ln>
        </p:spPr>
        <p:txBody>
          <a:bodyPr rot="10800000" vert="eaVert" anchor="ctr">
            <a:normAutofit fontScale="2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solidFill>
                <a:srgbClr val="FFFFFF"/>
              </a:solidFill>
            </a:endParaRPr>
          </a:p>
        </p:txBody>
      </p:sp>
      <p:pic>
        <p:nvPicPr>
          <p:cNvPr id="2" name="图片 1"/>
          <p:cNvPicPr>
            <a:picLocks noChangeAspect="1"/>
          </p:cNvPicPr>
          <p:nvPr/>
        </p:nvPicPr>
        <p:blipFill>
          <a:blip r:embed="rId3"/>
          <a:stretch>
            <a:fillRect/>
          </a:stretch>
        </p:blipFill>
        <p:spPr>
          <a:xfrm>
            <a:off x="1407160" y="1424940"/>
            <a:ext cx="9377045" cy="5104130"/>
          </a:xfrm>
          <a:prstGeom prst="rect">
            <a:avLst/>
          </a:prstGeom>
        </p:spPr>
      </p:pic>
    </p:spTree>
    <p:custDataLst>
      <p:tags r:id="rId4"/>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custDataLst>
              <p:tags r:id="rId1"/>
            </p:custDataLst>
          </p:nvPr>
        </p:nvSpPr>
        <p:spPr>
          <a:xfrm>
            <a:off x="673100" y="96520"/>
            <a:ext cx="10591165" cy="1328420"/>
          </a:xfrm>
          <a:prstGeom prst="rect">
            <a:avLst/>
          </a:prstGeom>
        </p:spPr>
        <p:txBody>
          <a:bodyPr vert="horz" lIns="91440" tIns="45720" rIns="91440" bIns="45720" rtlCol="0" anchor="ctr" anchorCtr="0">
            <a:norm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ltLang="zh-CN" dirty="0">
                <a:latin typeface="+mn-lt"/>
              </a:rPr>
              <a:t>8.3</a:t>
            </a:r>
            <a:r>
              <a:rPr lang="zh-CN" altLang="en-US" dirty="0">
                <a:latin typeface="+mn-lt"/>
              </a:rPr>
              <a:t>培训机构</a:t>
            </a:r>
            <a:r>
              <a:rPr lang="zh-CN" altLang="en-US" dirty="0">
                <a:latin typeface="+mn-lt"/>
              </a:rPr>
              <a:t>资源查看</a:t>
            </a:r>
            <a:endParaRPr lang="zh-CN" altLang="en-US" dirty="0">
              <a:latin typeface="+mn-lt"/>
            </a:endParaRPr>
          </a:p>
        </p:txBody>
      </p:sp>
      <p:sp>
        <p:nvSpPr>
          <p:cNvPr id="13318" name="矩形 6"/>
          <p:cNvSpPr>
            <a:spLocks noChangeArrowheads="1"/>
          </p:cNvSpPr>
          <p:nvPr>
            <p:custDataLst>
              <p:tags r:id="rId2"/>
            </p:custDataLst>
          </p:nvPr>
        </p:nvSpPr>
        <p:spPr bwMode="auto">
          <a:xfrm rot="5400000">
            <a:off x="6060281" y="-4087971"/>
            <a:ext cx="71438" cy="10591800"/>
          </a:xfrm>
          <a:prstGeom prst="rect">
            <a:avLst/>
          </a:prstGeom>
          <a:solidFill>
            <a:schemeClr val="accent1">
              <a:lumMod val="60000"/>
              <a:lumOff val="40000"/>
            </a:schemeClr>
          </a:solidFill>
          <a:ln>
            <a:noFill/>
          </a:ln>
        </p:spPr>
        <p:txBody>
          <a:bodyPr rot="10800000" vert="eaVert" anchor="ctr">
            <a:normAutofit fontScale="250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solidFill>
                <a:srgbClr val="FFFFFF"/>
              </a:solidFill>
            </a:endParaRPr>
          </a:p>
        </p:txBody>
      </p:sp>
      <p:pic>
        <p:nvPicPr>
          <p:cNvPr id="3" name="图片 2"/>
          <p:cNvPicPr>
            <a:picLocks noChangeAspect="1"/>
          </p:cNvPicPr>
          <p:nvPr/>
        </p:nvPicPr>
        <p:blipFill>
          <a:blip r:embed="rId3"/>
          <a:stretch>
            <a:fillRect/>
          </a:stretch>
        </p:blipFill>
        <p:spPr>
          <a:xfrm>
            <a:off x="1375410" y="1508760"/>
            <a:ext cx="9441180" cy="4893945"/>
          </a:xfrm>
          <a:prstGeom prst="rect">
            <a:avLst/>
          </a:prstGeom>
        </p:spPr>
      </p:pic>
    </p:spTree>
    <p:custDataLst>
      <p:tags r:id="rId4"/>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ea typeface="+mj-ea"/>
              </a:rPr>
              <a:t>系统消息</a:t>
            </a:r>
            <a:endParaRPr lang="zh-CN" altLang="en-US" dirty="0">
              <a:ea typeface="+mj-ea"/>
            </a:endParaRPr>
          </a:p>
        </p:txBody>
      </p:sp>
      <p:sp>
        <p:nvSpPr>
          <p:cNvPr id="3" name="文本占位符 2"/>
          <p:cNvSpPr>
            <a:spLocks noGrp="1"/>
          </p:cNvSpPr>
          <p:nvPr>
            <p:ph type="body" idx="1"/>
            <p:custDataLst>
              <p:tags r:id="rId2"/>
            </p:custDataLst>
          </p:nvPr>
        </p:nvSpPr>
        <p:spPr/>
        <p:txBody>
          <a:bodyPr>
            <a:normAutofit/>
          </a:bodyPr>
          <a:lstStyle/>
          <a:p>
            <a:r>
              <a:rPr lang="en-US" altLang="zh-CN" dirty="0">
                <a:latin typeface="+mn-lt"/>
              </a:rPr>
              <a:t>LOREM IPSUM DOLOR</a:t>
            </a:r>
            <a:endParaRPr lang="en-US" altLang="zh-CN" dirty="0">
              <a:latin typeface="+mn-lt"/>
            </a:endParaRPr>
          </a:p>
        </p:txBody>
      </p:sp>
      <p:sp>
        <p:nvSpPr>
          <p:cNvPr id="4" name="文本框 3"/>
          <p:cNvSpPr txBox="1"/>
          <p:nvPr>
            <p:custDataLst>
              <p:tags r:id="rId3"/>
            </p:custDataLst>
          </p:nvPr>
        </p:nvSpPr>
        <p:spPr>
          <a:xfrm>
            <a:off x="3677203" y="2180213"/>
            <a:ext cx="1323423" cy="1292662"/>
          </a:xfrm>
          <a:prstGeom prst="rect">
            <a:avLst/>
          </a:prstGeom>
          <a:noFill/>
        </p:spPr>
        <p:txBody>
          <a:bodyPr wrap="square" rtlCol="0" anchor="ctr" anchorCtr="1">
            <a:normAutofit/>
          </a:bodyPr>
          <a:lstStyle/>
          <a:p>
            <a:pPr>
              <a:lnSpc>
                <a:spcPct val="130000"/>
              </a:lnSpc>
            </a:pPr>
            <a:r>
              <a:rPr lang="en-US" altLang="zh-CN" sz="6000" dirty="0" smtClean="0">
                <a:solidFill>
                  <a:schemeClr val="accent1"/>
                </a:solidFill>
              </a:rPr>
              <a:t>09</a:t>
            </a:r>
            <a:endParaRPr lang="en-US" altLang="zh-CN" sz="6000" dirty="0" smtClean="0">
              <a:solidFill>
                <a:schemeClr val="accent1"/>
              </a:solidFill>
            </a:endParaRPr>
          </a:p>
        </p:txBody>
      </p:sp>
    </p:spTree>
    <p:custDataLst>
      <p:tags r:id="rId4"/>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160905" y="1047115"/>
            <a:ext cx="7769860" cy="1340485"/>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US" altLang="zh-CN" sz="2000" smtClean="0"/>
              <a:t>    </a:t>
            </a:r>
            <a:r>
              <a:rPr sz="2000" smtClean="0"/>
              <a:t>该模块用于查看系统消息、发送消息</a:t>
            </a:r>
            <a:r>
              <a:rPr lang="zh-CN" sz="2000" smtClean="0"/>
              <a:t>。</a:t>
            </a:r>
            <a:endParaRPr lang="zh-CN" sz="2000" smtClean="0"/>
          </a:p>
        </p:txBody>
      </p:sp>
      <p:pic>
        <p:nvPicPr>
          <p:cNvPr id="2" name="图片 1"/>
          <p:cNvPicPr>
            <a:picLocks noChangeAspect="1"/>
          </p:cNvPicPr>
          <p:nvPr/>
        </p:nvPicPr>
        <p:blipFill>
          <a:blip r:embed="rId2"/>
          <a:stretch>
            <a:fillRect/>
          </a:stretch>
        </p:blipFill>
        <p:spPr>
          <a:xfrm>
            <a:off x="1090930" y="1562100"/>
            <a:ext cx="8327390" cy="3925570"/>
          </a:xfrm>
          <a:prstGeom prst="rect">
            <a:avLst/>
          </a:prstGeom>
        </p:spPr>
      </p:pic>
      <p:pic>
        <p:nvPicPr>
          <p:cNvPr id="4" name="图片 3"/>
          <p:cNvPicPr>
            <a:picLocks noChangeAspect="1"/>
          </p:cNvPicPr>
          <p:nvPr/>
        </p:nvPicPr>
        <p:blipFill>
          <a:blip r:embed="rId3"/>
          <a:stretch>
            <a:fillRect/>
          </a:stretch>
        </p:blipFill>
        <p:spPr>
          <a:xfrm>
            <a:off x="2426335" y="2213610"/>
            <a:ext cx="8382635" cy="427291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矩形 28"/>
          <p:cNvSpPr>
            <a:spLocks noChangeArrowheads="1"/>
          </p:cNvSpPr>
          <p:nvPr>
            <p:custDataLst>
              <p:tags r:id="rId1"/>
            </p:custDataLst>
          </p:nvPr>
        </p:nvSpPr>
        <p:spPr bwMode="auto">
          <a:xfrm>
            <a:off x="1965325" y="3775075"/>
            <a:ext cx="7622540" cy="268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r>
              <a:rPr lang="zh-CN" altLang="en-US" sz="2000" dirty="0">
                <a:solidFill>
                  <a:schemeClr val="accent1"/>
                </a:solidFill>
                <a:latin typeface="+mn-lt"/>
                <a:ea typeface="+mn-ea"/>
              </a:rPr>
              <a:t>点击“发送消息”按钮，进入发送消息页面，具体操作如下：</a:t>
            </a:r>
            <a:endParaRPr lang="zh-CN" altLang="en-US" sz="2000" dirty="0">
              <a:solidFill>
                <a:schemeClr val="accent1"/>
              </a:solidFill>
              <a:latin typeface="+mn-lt"/>
              <a:ea typeface="+mn-ea"/>
            </a:endParaRPr>
          </a:p>
          <a:p>
            <a:endParaRPr lang="zh-CN" altLang="en-US" sz="2000" dirty="0">
              <a:solidFill>
                <a:schemeClr val="accent1"/>
              </a:solidFill>
              <a:latin typeface="+mn-lt"/>
              <a:ea typeface="+mn-ea"/>
            </a:endParaRPr>
          </a:p>
          <a:p>
            <a:r>
              <a:rPr lang="zh-CN" altLang="en-US" sz="2000" dirty="0">
                <a:solidFill>
                  <a:schemeClr val="accent1"/>
                </a:solidFill>
                <a:latin typeface="+mn-lt"/>
                <a:ea typeface="+mn-ea"/>
              </a:rPr>
              <a:t>第一步：勾选联系人；</a:t>
            </a:r>
            <a:endParaRPr lang="zh-CN" altLang="en-US" sz="2000" dirty="0">
              <a:solidFill>
                <a:schemeClr val="accent1"/>
              </a:solidFill>
              <a:latin typeface="+mn-lt"/>
              <a:ea typeface="+mn-ea"/>
            </a:endParaRPr>
          </a:p>
          <a:p>
            <a:r>
              <a:rPr lang="zh-CN" altLang="en-US" sz="2000" dirty="0">
                <a:solidFill>
                  <a:schemeClr val="accent1"/>
                </a:solidFill>
                <a:latin typeface="+mn-lt"/>
                <a:ea typeface="+mn-ea"/>
              </a:rPr>
              <a:t>第二步：输入发送内容；</a:t>
            </a:r>
            <a:endParaRPr lang="zh-CN" altLang="en-US" sz="2000" dirty="0">
              <a:solidFill>
                <a:schemeClr val="accent1"/>
              </a:solidFill>
              <a:latin typeface="+mn-lt"/>
              <a:ea typeface="+mn-ea"/>
            </a:endParaRPr>
          </a:p>
          <a:p>
            <a:r>
              <a:rPr lang="zh-CN" altLang="en-US" sz="2000" dirty="0">
                <a:solidFill>
                  <a:schemeClr val="accent1"/>
                </a:solidFill>
                <a:latin typeface="+mn-lt"/>
                <a:ea typeface="+mn-ea"/>
              </a:rPr>
              <a:t>第三步：点击“发送”按钮，完成操作。</a:t>
            </a:r>
            <a:endParaRPr lang="zh-CN" altLang="en-US" sz="2000" dirty="0">
              <a:solidFill>
                <a:schemeClr val="accent1"/>
              </a:solidFill>
              <a:latin typeface="+mn-lt"/>
              <a:ea typeface="+mn-ea"/>
            </a:endParaRPr>
          </a:p>
        </p:txBody>
      </p:sp>
      <p:sp>
        <p:nvSpPr>
          <p:cNvPr id="2" name="文本框 1"/>
          <p:cNvSpPr txBox="1"/>
          <p:nvPr>
            <p:custDataLst>
              <p:tags r:id="rId2"/>
            </p:custDataLst>
          </p:nvPr>
        </p:nvSpPr>
        <p:spPr>
          <a:xfrm>
            <a:off x="558798" y="415345"/>
            <a:ext cx="11056060" cy="699594"/>
          </a:xfrm>
          <a:prstGeom prst="rect">
            <a:avLst/>
          </a:prstGeom>
        </p:spPr>
        <p:txBody>
          <a:bodyPr vert="horz" lIns="91440" tIns="45720" rIns="91440" bIns="45720" rtlCol="0" anchor="ctr">
            <a:normAutofit/>
          </a:bodyPr>
          <a:lstStyle>
            <a:lvl1pPr algn="ctr" defTabSz="914400">
              <a:lnSpc>
                <a:spcPct val="90000"/>
              </a:lnSpc>
              <a:spcBef>
                <a:spcPct val="0"/>
              </a:spcBef>
              <a:buNone/>
              <a:defRPr sz="3200" b="1" i="0" baseline="0">
                <a:solidFill>
                  <a:schemeClr val="accent1"/>
                </a:solidFill>
                <a:effectLst/>
                <a:latin typeface="Arial" panose="020B0604020202020204" pitchFamily="34" charset="0"/>
                <a:cs typeface="+mj-cs"/>
              </a:defRPr>
            </a:lvl1pPr>
          </a:lstStyle>
          <a:p>
            <a:r>
              <a:rPr lang="zh-CN" altLang="en-US" dirty="0">
                <a:latin typeface="+mj-lt"/>
                <a:ea typeface="+mj-ea"/>
              </a:rPr>
              <a:t>发送消息</a:t>
            </a:r>
            <a:endParaRPr lang="zh-CN" altLang="en-US" dirty="0">
              <a:latin typeface="+mj-lt"/>
              <a:ea typeface="+mj-ea"/>
            </a:endParaRPr>
          </a:p>
        </p:txBody>
      </p:sp>
      <p:pic>
        <p:nvPicPr>
          <p:cNvPr id="139" name="图片 40"/>
          <p:cNvPicPr>
            <a:picLocks noChangeAspect="1"/>
          </p:cNvPicPr>
          <p:nvPr/>
        </p:nvPicPr>
        <p:blipFill>
          <a:blip r:embed="rId3"/>
          <a:stretch>
            <a:fillRect/>
          </a:stretch>
        </p:blipFill>
        <p:spPr>
          <a:xfrm>
            <a:off x="1798955" y="1221740"/>
            <a:ext cx="8594725" cy="2446655"/>
          </a:xfrm>
          <a:prstGeom prst="rect">
            <a:avLst/>
          </a:prstGeom>
          <a:noFill/>
          <a:ln w="9525">
            <a:noFill/>
          </a:ln>
        </p:spPr>
      </p:pic>
    </p:spTree>
    <p:custDataLst>
      <p:tags r:id="rId4"/>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ea typeface="+mj-ea"/>
              </a:rPr>
              <a:t>系统设置</a:t>
            </a:r>
            <a:endParaRPr lang="zh-CN" altLang="en-US" dirty="0">
              <a:ea typeface="+mj-ea"/>
            </a:endParaRPr>
          </a:p>
        </p:txBody>
      </p:sp>
      <p:sp>
        <p:nvSpPr>
          <p:cNvPr id="3" name="文本占位符 2"/>
          <p:cNvSpPr>
            <a:spLocks noGrp="1"/>
          </p:cNvSpPr>
          <p:nvPr>
            <p:ph type="body" idx="1"/>
            <p:custDataLst>
              <p:tags r:id="rId2"/>
            </p:custDataLst>
          </p:nvPr>
        </p:nvSpPr>
        <p:spPr/>
        <p:txBody>
          <a:bodyPr>
            <a:normAutofit/>
          </a:bodyPr>
          <a:lstStyle/>
          <a:p>
            <a:r>
              <a:rPr lang="en-US" altLang="zh-CN" dirty="0">
                <a:latin typeface="+mn-lt"/>
              </a:rPr>
              <a:t>LOREM IPSUM DOLOR</a:t>
            </a:r>
            <a:endParaRPr lang="en-US" altLang="zh-CN" dirty="0">
              <a:latin typeface="+mn-lt"/>
            </a:endParaRPr>
          </a:p>
        </p:txBody>
      </p:sp>
      <p:sp>
        <p:nvSpPr>
          <p:cNvPr id="4" name="文本框 3"/>
          <p:cNvSpPr txBox="1"/>
          <p:nvPr>
            <p:custDataLst>
              <p:tags r:id="rId3"/>
            </p:custDataLst>
          </p:nvPr>
        </p:nvSpPr>
        <p:spPr>
          <a:xfrm>
            <a:off x="3677203" y="2180213"/>
            <a:ext cx="1323423" cy="1292662"/>
          </a:xfrm>
          <a:prstGeom prst="rect">
            <a:avLst/>
          </a:prstGeom>
          <a:noFill/>
        </p:spPr>
        <p:txBody>
          <a:bodyPr wrap="square" rtlCol="0" anchor="ctr" anchorCtr="1">
            <a:normAutofit/>
          </a:bodyPr>
          <a:lstStyle/>
          <a:p>
            <a:pPr>
              <a:lnSpc>
                <a:spcPct val="130000"/>
              </a:lnSpc>
            </a:pPr>
            <a:r>
              <a:rPr lang="en-US" altLang="zh-CN" sz="6000" dirty="0" smtClean="0">
                <a:solidFill>
                  <a:schemeClr val="accent1"/>
                </a:solidFill>
              </a:rPr>
              <a:t>10</a:t>
            </a:r>
            <a:endParaRPr lang="en-US" altLang="zh-CN" sz="6000" dirty="0" smtClean="0">
              <a:solidFill>
                <a:schemeClr val="accent1"/>
              </a:solidFill>
            </a:endParaRPr>
          </a:p>
        </p:txBody>
      </p:sp>
    </p:spTree>
    <p:custDataLst>
      <p:tags r:id="rId4"/>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67688" y="473130"/>
            <a:ext cx="11056060" cy="699594"/>
          </a:xfrm>
          <a:prstGeom prst="rect">
            <a:avLst/>
          </a:prstGeom>
        </p:spPr>
        <p:txBody>
          <a:bodyPr vert="horz" lIns="91440" tIns="45720" rIns="91440" bIns="45720" rtlCol="0" anchor="ctr">
            <a:normAutofit/>
          </a:bodyPr>
          <a:lstStyle>
            <a:lvl1pPr algn="ctr" defTabSz="914400">
              <a:lnSpc>
                <a:spcPct val="90000"/>
              </a:lnSpc>
              <a:spcBef>
                <a:spcPct val="0"/>
              </a:spcBef>
              <a:buNone/>
              <a:defRPr sz="3200" b="1" i="0" baseline="0">
                <a:solidFill>
                  <a:schemeClr val="accent1"/>
                </a:solidFill>
                <a:effectLst/>
                <a:latin typeface="Arial" panose="020B0604020202020204" pitchFamily="34" charset="0"/>
                <a:cs typeface="+mj-cs"/>
              </a:defRPr>
            </a:lvl1pPr>
          </a:lstStyle>
          <a:p>
            <a:r>
              <a:rPr lang="en-US" altLang="zh-CN" dirty="0">
                <a:latin typeface="+mj-lt"/>
                <a:ea typeface="+mj-ea"/>
              </a:rPr>
              <a:t>10.1</a:t>
            </a:r>
            <a:r>
              <a:rPr lang="zh-CN" altLang="en-US" dirty="0">
                <a:latin typeface="+mj-lt"/>
                <a:ea typeface="+mj-ea"/>
              </a:rPr>
              <a:t>单位</a:t>
            </a:r>
            <a:r>
              <a:rPr lang="zh-CN" altLang="en-US" dirty="0">
                <a:latin typeface="+mj-lt"/>
                <a:ea typeface="+mj-ea"/>
              </a:rPr>
              <a:t>信息修改</a:t>
            </a:r>
            <a:endParaRPr lang="en-US" altLang="zh-CN" dirty="0">
              <a:latin typeface="+mj-lt"/>
              <a:ea typeface="+mj-ea"/>
            </a:endParaRPr>
          </a:p>
        </p:txBody>
      </p:sp>
      <p:pic>
        <p:nvPicPr>
          <p:cNvPr id="3" name="图片 2"/>
          <p:cNvPicPr>
            <a:picLocks noChangeAspect="1"/>
          </p:cNvPicPr>
          <p:nvPr>
            <p:custDataLst>
              <p:tags r:id="rId2"/>
            </p:custDataLst>
          </p:nvPr>
        </p:nvPicPr>
        <p:blipFill>
          <a:blip r:embed="rId3"/>
          <a:stretch>
            <a:fillRect/>
          </a:stretch>
        </p:blipFill>
        <p:spPr>
          <a:xfrm>
            <a:off x="1498600" y="1417955"/>
            <a:ext cx="9194165" cy="4333240"/>
          </a:xfrm>
          <a:prstGeom prst="rect">
            <a:avLst/>
          </a:prstGeom>
        </p:spPr>
      </p:pic>
    </p:spTree>
    <p:custDataLst>
      <p:tags r:id="rId4"/>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4"/>
          <p:cNvSpPr>
            <a:spLocks noChangeArrowheads="1"/>
          </p:cNvSpPr>
          <p:nvPr>
            <p:custDataLst>
              <p:tags r:id="rId1"/>
            </p:custDataLst>
          </p:nvPr>
        </p:nvSpPr>
        <p:spPr bwMode="auto">
          <a:xfrm>
            <a:off x="1498600" y="1706563"/>
            <a:ext cx="50800" cy="4513262"/>
          </a:xfrm>
          <a:prstGeom prst="rect">
            <a:avLst/>
          </a:prstGeom>
          <a:solidFill>
            <a:schemeClr val="accent1">
              <a:lumMod val="40000"/>
              <a:lumOff val="60000"/>
            </a:schemeClr>
          </a:solidFill>
          <a:ln>
            <a:noFill/>
          </a:ln>
        </p:spPr>
        <p:txBody>
          <a:bodyPr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solidFill>
                <a:srgbClr val="FFFFFF"/>
              </a:solidFill>
            </a:endParaRPr>
          </a:p>
        </p:txBody>
      </p:sp>
      <p:sp>
        <p:nvSpPr>
          <p:cNvPr id="12293" name="矩形 3"/>
          <p:cNvSpPr>
            <a:spLocks noChangeArrowheads="1"/>
          </p:cNvSpPr>
          <p:nvPr>
            <p:custDataLst>
              <p:tags r:id="rId2"/>
            </p:custDataLst>
          </p:nvPr>
        </p:nvSpPr>
        <p:spPr bwMode="auto">
          <a:xfrm>
            <a:off x="1181100" y="540068"/>
            <a:ext cx="368300" cy="1790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a:solidFill>
                  <a:srgbClr val="FFFFFF"/>
                </a:solidFill>
              </a:rPr>
              <a:t>1</a:t>
            </a:r>
            <a:endParaRPr lang="en-US" altLang="zh-CN">
              <a:solidFill>
                <a:srgbClr val="FFFFFF"/>
              </a:solidFill>
            </a:endParaRPr>
          </a:p>
        </p:txBody>
      </p:sp>
      <p:sp>
        <p:nvSpPr>
          <p:cNvPr id="3" name="矩形 3"/>
          <p:cNvSpPr>
            <a:spLocks noChangeArrowheads="1"/>
          </p:cNvSpPr>
          <p:nvPr>
            <p:custDataLst>
              <p:tags r:id="rId3"/>
            </p:custDataLst>
          </p:nvPr>
        </p:nvSpPr>
        <p:spPr bwMode="auto">
          <a:xfrm>
            <a:off x="1181100" y="4668838"/>
            <a:ext cx="368300" cy="17907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a:solidFill>
                  <a:srgbClr val="FFFFFF"/>
                </a:solidFill>
              </a:rPr>
              <a:t>3</a:t>
            </a:r>
            <a:endParaRPr lang="en-US" altLang="zh-CN">
              <a:solidFill>
                <a:srgbClr val="FFFFFF"/>
              </a:solidFill>
            </a:endParaRPr>
          </a:p>
        </p:txBody>
      </p:sp>
      <p:sp>
        <p:nvSpPr>
          <p:cNvPr id="6" name="文本框 5"/>
          <p:cNvSpPr txBox="1"/>
          <p:nvPr/>
        </p:nvSpPr>
        <p:spPr>
          <a:xfrm>
            <a:off x="1692910" y="2903220"/>
            <a:ext cx="2705100" cy="1050925"/>
          </a:xfrm>
          <a:prstGeom prst="rect">
            <a:avLst/>
          </a:prstGeom>
          <a:noFill/>
        </p:spPr>
        <p:txBody>
          <a:bodyPr wrap="square" rtlCol="0">
            <a:spAutoFit/>
          </a:bodyPr>
          <a:lstStyle/>
          <a:p>
            <a:pPr algn="l">
              <a:lnSpc>
                <a:spcPct val="130000"/>
              </a:lnSpc>
            </a:pPr>
            <a:r>
              <a:rPr lang="zh-CN" altLang="en-US" sz="1600" dirty="0" smtClean="0">
                <a:latin typeface="Arial" panose="020B0604020202020204" pitchFamily="34" charset="0"/>
                <a:ea typeface="微软雅黑" panose="020B0503020204020204" pitchFamily="34" charset="-122"/>
              </a:rPr>
              <a:t>第二</a:t>
            </a:r>
            <a:r>
              <a:rPr lang="zh-CN" altLang="en-US" sz="1600" dirty="0" smtClean="0">
                <a:latin typeface="Arial" panose="020B0604020202020204" pitchFamily="34" charset="0"/>
                <a:ea typeface="微软雅黑" panose="020B0503020204020204" pitchFamily="34" charset="-122"/>
              </a:rPr>
              <a:t>步：在</a:t>
            </a:r>
            <a:r>
              <a:rPr lang="zh-CN" sz="1600" dirty="0" smtClean="0">
                <a:latin typeface="Arial" panose="020B0604020202020204" pitchFamily="34" charset="0"/>
                <a:ea typeface="微软雅黑" panose="020B0503020204020204" pitchFamily="34" charset="-122"/>
              </a:rPr>
              <a:t>培训系统首页</a:t>
            </a:r>
            <a:r>
              <a:rPr lang="zh-CN" altLang="en-US" sz="1600" dirty="0" smtClean="0">
                <a:latin typeface="Arial" panose="020B0604020202020204" pitchFamily="34" charset="0"/>
                <a:ea typeface="微软雅黑" panose="020B0503020204020204" pitchFamily="34" charset="-122"/>
              </a:rPr>
              <a:t>，点击“培训系统登录”按钮，进入登录页。</a:t>
            </a:r>
            <a:endParaRPr lang="zh-CN" altLang="en-US" sz="1600" dirty="0" smtClean="0">
              <a:latin typeface="Arial" panose="020B0604020202020204" pitchFamily="34" charset="0"/>
              <a:ea typeface="微软雅黑" panose="020B0503020204020204" pitchFamily="34" charset="-122"/>
            </a:endParaRPr>
          </a:p>
        </p:txBody>
      </p:sp>
      <p:sp>
        <p:nvSpPr>
          <p:cNvPr id="8" name="文本框 7"/>
          <p:cNvSpPr txBox="1"/>
          <p:nvPr/>
        </p:nvSpPr>
        <p:spPr>
          <a:xfrm>
            <a:off x="1692910" y="5039360"/>
            <a:ext cx="2705100" cy="1050925"/>
          </a:xfrm>
          <a:prstGeom prst="rect">
            <a:avLst/>
          </a:prstGeom>
          <a:noFill/>
        </p:spPr>
        <p:txBody>
          <a:bodyPr wrap="square" rtlCol="0">
            <a:spAutoFit/>
          </a:bodyPr>
          <a:lstStyle/>
          <a:p>
            <a:pPr algn="l">
              <a:lnSpc>
                <a:spcPct val="130000"/>
              </a:lnSpc>
            </a:pPr>
            <a:r>
              <a:rPr lang="zh-CN" altLang="en-US" sz="1600" dirty="0" smtClean="0">
                <a:latin typeface="Arial" panose="020B0604020202020204" pitchFamily="34" charset="0"/>
                <a:ea typeface="微软雅黑" panose="020B0503020204020204" pitchFamily="34" charset="-122"/>
              </a:rPr>
              <a:t>第三</a:t>
            </a:r>
            <a:r>
              <a:rPr lang="zh-CN" altLang="en-US" sz="1600" dirty="0" smtClean="0">
                <a:latin typeface="Arial" panose="020B0604020202020204" pitchFamily="34" charset="0"/>
                <a:ea typeface="微软雅黑" panose="020B0503020204020204" pitchFamily="34" charset="-122"/>
              </a:rPr>
              <a:t>步：在</a:t>
            </a:r>
            <a:r>
              <a:rPr lang="zh-CN" sz="1600" dirty="0" smtClean="0">
                <a:latin typeface="Arial" panose="020B0604020202020204" pitchFamily="34" charset="0"/>
                <a:ea typeface="微软雅黑" panose="020B0503020204020204" pitchFamily="34" charset="-122"/>
              </a:rPr>
              <a:t>登录页</a:t>
            </a:r>
            <a:r>
              <a:rPr lang="zh-CN" altLang="en-US" sz="1600" dirty="0" smtClean="0">
                <a:latin typeface="Arial" panose="020B0604020202020204" pitchFamily="34" charset="0"/>
                <a:ea typeface="微软雅黑" panose="020B0503020204020204" pitchFamily="34" charset="-122"/>
              </a:rPr>
              <a:t>中，输入正确的用户名、密码、验证码，点击</a:t>
            </a:r>
            <a:r>
              <a:rPr lang="en-US" altLang="zh-CN" sz="1600" dirty="0" smtClean="0">
                <a:latin typeface="Arial" panose="020B0604020202020204" pitchFamily="34" charset="0"/>
                <a:ea typeface="微软雅黑" panose="020B0503020204020204" pitchFamily="34" charset="-122"/>
              </a:rPr>
              <a:t>“</a:t>
            </a:r>
            <a:r>
              <a:rPr lang="zh-CN" altLang="en-US" sz="1600" dirty="0" smtClean="0">
                <a:latin typeface="Arial" panose="020B0604020202020204" pitchFamily="34" charset="0"/>
                <a:ea typeface="微软雅黑" panose="020B0503020204020204" pitchFamily="34" charset="-122"/>
              </a:rPr>
              <a:t>登录</a:t>
            </a:r>
            <a:r>
              <a:rPr lang="en-US" altLang="zh-CN" sz="1600" dirty="0" smtClean="0">
                <a:latin typeface="Arial" panose="020B0604020202020204" pitchFamily="34" charset="0"/>
                <a:ea typeface="微软雅黑" panose="020B0503020204020204" pitchFamily="34" charset="-122"/>
              </a:rPr>
              <a:t>”</a:t>
            </a:r>
            <a:r>
              <a:rPr lang="zh-CN" altLang="en-US" sz="1600" dirty="0" smtClean="0">
                <a:latin typeface="Arial" panose="020B0604020202020204" pitchFamily="34" charset="0"/>
                <a:ea typeface="微软雅黑" panose="020B0503020204020204" pitchFamily="34" charset="-122"/>
              </a:rPr>
              <a:t>，进入系统。</a:t>
            </a:r>
            <a:endParaRPr lang="zh-CN" altLang="en-US" sz="1600" dirty="0" smtClean="0">
              <a:latin typeface="Arial" panose="020B0604020202020204" pitchFamily="34" charset="0"/>
              <a:ea typeface="微软雅黑" panose="020B0503020204020204" pitchFamily="34" charset="-122"/>
            </a:endParaRPr>
          </a:p>
        </p:txBody>
      </p:sp>
      <p:pic>
        <p:nvPicPr>
          <p:cNvPr id="11" name="内容占位符 9"/>
          <p:cNvPicPr>
            <a:picLocks noChangeAspect="1"/>
          </p:cNvPicPr>
          <p:nvPr>
            <p:custDataLst>
              <p:tags r:id="rId4"/>
            </p:custDataLst>
          </p:nvPr>
        </p:nvPicPr>
        <p:blipFill>
          <a:blip r:embed="rId5"/>
          <a:stretch>
            <a:fillRect/>
          </a:stretch>
        </p:blipFill>
        <p:spPr>
          <a:xfrm>
            <a:off x="4829175" y="1645920"/>
            <a:ext cx="6745605" cy="2926080"/>
          </a:xfrm>
          <a:prstGeom prst="rect">
            <a:avLst/>
          </a:prstGeom>
        </p:spPr>
      </p:pic>
      <p:pic>
        <p:nvPicPr>
          <p:cNvPr id="13" name="内容占位符 12"/>
          <p:cNvPicPr>
            <a:picLocks noChangeAspect="1"/>
          </p:cNvPicPr>
          <p:nvPr>
            <p:ph idx="1"/>
            <p:custDataLst>
              <p:tags r:id="rId6"/>
            </p:custDataLst>
          </p:nvPr>
        </p:nvPicPr>
        <p:blipFill>
          <a:blip r:embed="rId7"/>
          <a:stretch>
            <a:fillRect/>
          </a:stretch>
        </p:blipFill>
        <p:spPr>
          <a:xfrm>
            <a:off x="4829175" y="3577590"/>
            <a:ext cx="6744970" cy="3190875"/>
          </a:xfrm>
          <a:prstGeom prst="rect">
            <a:avLst/>
          </a:prstGeom>
        </p:spPr>
      </p:pic>
      <p:sp>
        <p:nvSpPr>
          <p:cNvPr id="2" name="矩形 3"/>
          <p:cNvSpPr>
            <a:spLocks noChangeArrowheads="1"/>
          </p:cNvSpPr>
          <p:nvPr>
            <p:custDataLst>
              <p:tags r:id="rId8"/>
            </p:custDataLst>
          </p:nvPr>
        </p:nvSpPr>
        <p:spPr bwMode="auto">
          <a:xfrm>
            <a:off x="1181100" y="2560638"/>
            <a:ext cx="368300" cy="1790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a:solidFill>
                  <a:srgbClr val="FFFFFF"/>
                </a:solidFill>
              </a:rPr>
              <a:t>2</a:t>
            </a:r>
            <a:endParaRPr lang="en-US" altLang="zh-CN">
              <a:solidFill>
                <a:srgbClr val="FFFFFF"/>
              </a:solidFill>
            </a:endParaRPr>
          </a:p>
        </p:txBody>
      </p:sp>
      <p:sp>
        <p:nvSpPr>
          <p:cNvPr id="7" name="文本框 6"/>
          <p:cNvSpPr txBox="1"/>
          <p:nvPr/>
        </p:nvSpPr>
        <p:spPr>
          <a:xfrm>
            <a:off x="1692910" y="897890"/>
            <a:ext cx="7941945" cy="410845"/>
          </a:xfrm>
          <a:prstGeom prst="rect">
            <a:avLst/>
          </a:prstGeom>
          <a:noFill/>
        </p:spPr>
        <p:txBody>
          <a:bodyPr wrap="none" rtlCol="0">
            <a:spAutoFit/>
          </a:bodyPr>
          <a:p>
            <a:pPr algn="l">
              <a:lnSpc>
                <a:spcPct val="130000"/>
              </a:lnSpc>
            </a:pPr>
            <a:r>
              <a:rPr lang="zh-CN" altLang="en-US" sz="1600" dirty="0" smtClean="0">
                <a:latin typeface="Arial" panose="020B0604020202020204" pitchFamily="34" charset="0"/>
                <a:ea typeface="微软雅黑" panose="020B0503020204020204" pitchFamily="34" charset="-122"/>
              </a:rPr>
              <a:t>第一步：登陆网页地址（http://zxpx.lzsrsj.com/PeiXun/px_common_User_loginPage）</a:t>
            </a:r>
            <a:endParaRPr lang="zh-CN" altLang="en-US" sz="1600" dirty="0" smtClean="0">
              <a:latin typeface="Arial" panose="020B0604020202020204" pitchFamily="34" charset="0"/>
              <a:ea typeface="微软雅黑" panose="020B0503020204020204" pitchFamily="34" charset="-122"/>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2"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8" grpId="1"/>
      <p:bldP spid="6" grpId="2"/>
      <p:bldP spid="8" grpId="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58798" y="415345"/>
            <a:ext cx="11056060" cy="699594"/>
          </a:xfrm>
          <a:prstGeom prst="rect">
            <a:avLst/>
          </a:prstGeom>
        </p:spPr>
        <p:txBody>
          <a:bodyPr vert="horz" lIns="91440" tIns="45720" rIns="91440" bIns="45720" rtlCol="0" anchor="b">
            <a:normAutofit/>
          </a:bodyPr>
          <a:lstStyle>
            <a:lvl1pPr algn="ctr" defTabSz="914400">
              <a:lnSpc>
                <a:spcPct val="90000"/>
              </a:lnSpc>
              <a:spcBef>
                <a:spcPct val="0"/>
              </a:spcBef>
              <a:buNone/>
              <a:defRPr sz="3200" b="1" i="0" baseline="0">
                <a:solidFill>
                  <a:schemeClr val="accent1"/>
                </a:solidFill>
                <a:effectLst/>
                <a:latin typeface="Arial" panose="020B0604020202020204" pitchFamily="34" charset="0"/>
                <a:cs typeface="+mj-cs"/>
              </a:defRPr>
            </a:lvl1pPr>
          </a:lstStyle>
          <a:p>
            <a:r>
              <a:rPr lang="en-US" altLang="zh-CN" dirty="0">
                <a:latin typeface="+mj-lt"/>
                <a:ea typeface="+mj-ea"/>
              </a:rPr>
              <a:t>10.2</a:t>
            </a:r>
            <a:r>
              <a:rPr lang="zh-CN" altLang="en-US" dirty="0">
                <a:latin typeface="+mj-lt"/>
                <a:ea typeface="+mj-ea"/>
              </a:rPr>
              <a:t>修改密码</a:t>
            </a:r>
            <a:endParaRPr lang="zh-CN" altLang="en-US" dirty="0">
              <a:latin typeface="+mj-lt"/>
              <a:ea typeface="+mj-ea"/>
            </a:endParaRPr>
          </a:p>
        </p:txBody>
      </p:sp>
      <p:pic>
        <p:nvPicPr>
          <p:cNvPr id="3" name="图片 2"/>
          <p:cNvPicPr>
            <a:picLocks noChangeAspect="1"/>
          </p:cNvPicPr>
          <p:nvPr/>
        </p:nvPicPr>
        <p:blipFill>
          <a:blip r:embed="rId2"/>
          <a:stretch>
            <a:fillRect/>
          </a:stretch>
        </p:blipFill>
        <p:spPr>
          <a:xfrm>
            <a:off x="1339215" y="1372235"/>
            <a:ext cx="9513570" cy="5081270"/>
          </a:xfrm>
          <a:prstGeom prst="rect">
            <a:avLst/>
          </a:prstGeom>
        </p:spPr>
      </p:pic>
    </p:spTree>
    <p:custDataLst>
      <p:tags r:id="rId3"/>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ea typeface="+mj-ea"/>
              </a:rPr>
              <a:t>结算金额</a:t>
            </a:r>
            <a:endParaRPr lang="zh-CN" altLang="en-US" dirty="0">
              <a:ea typeface="+mj-ea"/>
            </a:endParaRPr>
          </a:p>
        </p:txBody>
      </p:sp>
      <p:sp>
        <p:nvSpPr>
          <p:cNvPr id="3" name="文本占位符 2"/>
          <p:cNvSpPr>
            <a:spLocks noGrp="1"/>
          </p:cNvSpPr>
          <p:nvPr>
            <p:ph type="body" idx="1"/>
            <p:custDataLst>
              <p:tags r:id="rId2"/>
            </p:custDataLst>
          </p:nvPr>
        </p:nvSpPr>
        <p:spPr/>
        <p:txBody>
          <a:bodyPr>
            <a:normAutofit/>
          </a:bodyPr>
          <a:lstStyle/>
          <a:p>
            <a:r>
              <a:rPr lang="en-US" altLang="zh-CN" dirty="0">
                <a:latin typeface="+mn-lt"/>
              </a:rPr>
              <a:t>LOREM IPSUM DOLOR</a:t>
            </a:r>
            <a:endParaRPr lang="en-US" altLang="zh-CN" dirty="0">
              <a:latin typeface="+mn-lt"/>
            </a:endParaRPr>
          </a:p>
        </p:txBody>
      </p:sp>
      <p:sp>
        <p:nvSpPr>
          <p:cNvPr id="4" name="文本框 3"/>
          <p:cNvSpPr txBox="1"/>
          <p:nvPr>
            <p:custDataLst>
              <p:tags r:id="rId3"/>
            </p:custDataLst>
          </p:nvPr>
        </p:nvSpPr>
        <p:spPr>
          <a:xfrm>
            <a:off x="3677203" y="2180213"/>
            <a:ext cx="1323423" cy="1292662"/>
          </a:xfrm>
          <a:prstGeom prst="rect">
            <a:avLst/>
          </a:prstGeom>
          <a:noFill/>
        </p:spPr>
        <p:txBody>
          <a:bodyPr wrap="square" rtlCol="0" anchor="ctr" anchorCtr="1">
            <a:normAutofit/>
          </a:bodyPr>
          <a:lstStyle/>
          <a:p>
            <a:pPr>
              <a:lnSpc>
                <a:spcPct val="130000"/>
              </a:lnSpc>
            </a:pPr>
            <a:r>
              <a:rPr lang="en-US" altLang="zh-CN" sz="6000" dirty="0" smtClean="0">
                <a:solidFill>
                  <a:schemeClr val="accent1"/>
                </a:solidFill>
              </a:rPr>
              <a:t>11</a:t>
            </a:r>
            <a:endParaRPr lang="en-US" altLang="zh-CN" sz="6000" dirty="0" smtClean="0">
              <a:solidFill>
                <a:schemeClr val="accent1"/>
              </a:solidFill>
            </a:endParaRPr>
          </a:p>
        </p:txBody>
      </p:sp>
    </p:spTree>
    <p:custDataLst>
      <p:tags r:id="rId4"/>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58798" y="415345"/>
            <a:ext cx="11056060" cy="699594"/>
          </a:xfrm>
          <a:prstGeom prst="rect">
            <a:avLst/>
          </a:prstGeom>
        </p:spPr>
        <p:txBody>
          <a:bodyPr vert="horz" lIns="91440" tIns="45720" rIns="91440" bIns="45720" rtlCol="0" anchor="b">
            <a:normAutofit/>
          </a:bodyPr>
          <a:lstStyle>
            <a:lvl1pPr algn="ctr" defTabSz="914400">
              <a:lnSpc>
                <a:spcPct val="90000"/>
              </a:lnSpc>
              <a:spcBef>
                <a:spcPct val="0"/>
              </a:spcBef>
              <a:buNone/>
              <a:defRPr sz="3200" b="1" i="0" baseline="0">
                <a:solidFill>
                  <a:schemeClr val="accent1"/>
                </a:solidFill>
                <a:effectLst/>
                <a:latin typeface="Arial" panose="020B0604020202020204" pitchFamily="34" charset="0"/>
                <a:cs typeface="+mj-cs"/>
              </a:defRPr>
            </a:lvl1pPr>
          </a:lstStyle>
          <a:p>
            <a:r>
              <a:rPr lang="en-US" dirty="0">
                <a:latin typeface="+mj-lt"/>
                <a:ea typeface="+mj-ea"/>
              </a:rPr>
              <a:t>11 </a:t>
            </a:r>
            <a:r>
              <a:rPr lang="zh-CN" altLang="en-US" dirty="0">
                <a:latin typeface="+mj-lt"/>
                <a:ea typeface="+mj-ea"/>
              </a:rPr>
              <a:t>结算金额</a:t>
            </a:r>
            <a:endParaRPr lang="zh-CN" altLang="en-US" dirty="0">
              <a:latin typeface="+mj-lt"/>
              <a:ea typeface="+mj-ea"/>
            </a:endParaRPr>
          </a:p>
        </p:txBody>
      </p:sp>
      <p:pic>
        <p:nvPicPr>
          <p:cNvPr id="3" name="图片 2"/>
          <p:cNvPicPr>
            <a:picLocks noChangeAspect="1"/>
          </p:cNvPicPr>
          <p:nvPr/>
        </p:nvPicPr>
        <p:blipFill>
          <a:blip r:embed="rId2"/>
          <a:stretch>
            <a:fillRect/>
          </a:stretch>
        </p:blipFill>
        <p:spPr>
          <a:xfrm>
            <a:off x="477520" y="1020445"/>
            <a:ext cx="7591425" cy="3582670"/>
          </a:xfrm>
          <a:prstGeom prst="rect">
            <a:avLst/>
          </a:prstGeom>
        </p:spPr>
      </p:pic>
      <p:pic>
        <p:nvPicPr>
          <p:cNvPr id="4" name="图片 3"/>
          <p:cNvPicPr>
            <a:picLocks noChangeAspect="1"/>
          </p:cNvPicPr>
          <p:nvPr/>
        </p:nvPicPr>
        <p:blipFill>
          <a:blip r:embed="rId3"/>
          <a:stretch>
            <a:fillRect/>
          </a:stretch>
        </p:blipFill>
        <p:spPr>
          <a:xfrm>
            <a:off x="8068945" y="1125220"/>
            <a:ext cx="3684270" cy="3373120"/>
          </a:xfrm>
          <a:prstGeom prst="rect">
            <a:avLst/>
          </a:prstGeom>
        </p:spPr>
      </p:pic>
      <p:sp>
        <p:nvSpPr>
          <p:cNvPr id="5" name="文本框 4"/>
          <p:cNvSpPr txBox="1"/>
          <p:nvPr/>
        </p:nvSpPr>
        <p:spPr>
          <a:xfrm>
            <a:off x="930275" y="4814570"/>
            <a:ext cx="5284470" cy="1489075"/>
          </a:xfrm>
          <a:prstGeom prst="rect">
            <a:avLst/>
          </a:prstGeom>
          <a:noFill/>
        </p:spPr>
        <p:txBody>
          <a:bodyPr wrap="square" rtlCol="0" anchor="t">
            <a:spAutoFit/>
          </a:bodyPr>
          <a:p>
            <a:pPr>
              <a:lnSpc>
                <a:spcPct val="130000"/>
              </a:lnSpc>
            </a:pPr>
            <a:r>
              <a:rPr lang="zh-CN" altLang="en-US" sz="1400" dirty="0">
                <a:solidFill>
                  <a:schemeClr val="accent1"/>
                </a:solidFill>
                <a:sym typeface="+mn-ea"/>
              </a:rPr>
              <a:t>点击“上报”按钮，进入结算金额上报</a:t>
            </a:r>
            <a:r>
              <a:rPr lang="zh-CN" altLang="en-US" sz="1400" dirty="0">
                <a:solidFill>
                  <a:schemeClr val="accent1"/>
                </a:solidFill>
                <a:sym typeface="+mn-ea"/>
              </a:rPr>
              <a:t>页面，具体操作如下：</a:t>
            </a:r>
            <a:endParaRPr lang="zh-CN" altLang="en-US" sz="1400" dirty="0">
              <a:solidFill>
                <a:schemeClr val="accent1"/>
              </a:solidFill>
              <a:latin typeface="+mn-lt"/>
              <a:ea typeface="+mn-ea"/>
            </a:endParaRPr>
          </a:p>
          <a:p>
            <a:pPr>
              <a:lnSpc>
                <a:spcPct val="130000"/>
              </a:lnSpc>
            </a:pPr>
            <a:endParaRPr lang="zh-CN" altLang="en-US" sz="1400" dirty="0">
              <a:solidFill>
                <a:schemeClr val="accent1"/>
              </a:solidFill>
              <a:latin typeface="+mn-lt"/>
              <a:ea typeface="+mn-ea"/>
            </a:endParaRPr>
          </a:p>
          <a:p>
            <a:pPr>
              <a:lnSpc>
                <a:spcPct val="130000"/>
              </a:lnSpc>
            </a:pPr>
            <a:r>
              <a:rPr lang="zh-CN" altLang="en-US" sz="1400" dirty="0">
                <a:solidFill>
                  <a:schemeClr val="accent1"/>
                </a:solidFill>
                <a:sym typeface="+mn-ea"/>
              </a:rPr>
              <a:t>第一步：点击上报按钮</a:t>
            </a:r>
            <a:r>
              <a:rPr lang="zh-CN" altLang="en-US" sz="1400" dirty="0">
                <a:solidFill>
                  <a:schemeClr val="accent1"/>
                </a:solidFill>
                <a:sym typeface="+mn-ea"/>
              </a:rPr>
              <a:t>；</a:t>
            </a:r>
            <a:endParaRPr lang="zh-CN" altLang="en-US" sz="1400" dirty="0">
              <a:solidFill>
                <a:schemeClr val="accent1"/>
              </a:solidFill>
              <a:latin typeface="+mn-lt"/>
              <a:ea typeface="+mn-ea"/>
            </a:endParaRPr>
          </a:p>
          <a:p>
            <a:pPr>
              <a:lnSpc>
                <a:spcPct val="130000"/>
              </a:lnSpc>
            </a:pPr>
            <a:r>
              <a:rPr lang="zh-CN" altLang="en-US" sz="1400" dirty="0">
                <a:solidFill>
                  <a:schemeClr val="accent1"/>
                </a:solidFill>
                <a:sym typeface="+mn-ea"/>
              </a:rPr>
              <a:t>第二步：输入结算金额</a:t>
            </a:r>
            <a:r>
              <a:rPr lang="zh-CN" altLang="en-US" sz="1400" dirty="0">
                <a:solidFill>
                  <a:schemeClr val="accent1"/>
                </a:solidFill>
                <a:sym typeface="+mn-ea"/>
              </a:rPr>
              <a:t>；</a:t>
            </a:r>
            <a:endParaRPr lang="zh-CN" altLang="en-US" sz="1400" dirty="0">
              <a:solidFill>
                <a:schemeClr val="accent1"/>
              </a:solidFill>
              <a:latin typeface="+mn-lt"/>
              <a:ea typeface="+mn-ea"/>
            </a:endParaRPr>
          </a:p>
          <a:p>
            <a:pPr>
              <a:lnSpc>
                <a:spcPct val="130000"/>
              </a:lnSpc>
            </a:pPr>
            <a:r>
              <a:rPr lang="zh-CN" altLang="en-US" sz="1400" dirty="0">
                <a:solidFill>
                  <a:schemeClr val="accent1"/>
                </a:solidFill>
                <a:sym typeface="+mn-ea"/>
              </a:rPr>
              <a:t>第三步：点击“确定</a:t>
            </a:r>
            <a:r>
              <a:rPr lang="zh-CN" altLang="en-US" sz="1400" dirty="0">
                <a:solidFill>
                  <a:schemeClr val="accent1"/>
                </a:solidFill>
                <a:sym typeface="+mn-ea"/>
              </a:rPr>
              <a:t>”按钮，完成操作。</a:t>
            </a:r>
            <a:endParaRPr lang="zh-CN" altLang="en-US" sz="1400" dirty="0" smtClean="0">
              <a:latin typeface="Arial" panose="020B0604020202020204" pitchFamily="34" charset="0"/>
              <a:ea typeface="微软雅黑" panose="020B0503020204020204" pitchFamily="34"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ea typeface="+mj-ea"/>
              </a:rPr>
              <a:t>培训统计报表</a:t>
            </a:r>
            <a:endParaRPr lang="zh-CN" altLang="en-US" dirty="0">
              <a:ea typeface="+mj-ea"/>
            </a:endParaRPr>
          </a:p>
        </p:txBody>
      </p:sp>
      <p:sp>
        <p:nvSpPr>
          <p:cNvPr id="3" name="文本占位符 2"/>
          <p:cNvSpPr>
            <a:spLocks noGrp="1"/>
          </p:cNvSpPr>
          <p:nvPr>
            <p:ph type="body" idx="1"/>
            <p:custDataLst>
              <p:tags r:id="rId2"/>
            </p:custDataLst>
          </p:nvPr>
        </p:nvSpPr>
        <p:spPr/>
        <p:txBody>
          <a:bodyPr>
            <a:normAutofit/>
          </a:bodyPr>
          <a:lstStyle/>
          <a:p>
            <a:r>
              <a:rPr lang="en-US" altLang="zh-CN" dirty="0">
                <a:latin typeface="+mn-lt"/>
              </a:rPr>
              <a:t>LOREM IPSUM DOLOR</a:t>
            </a:r>
            <a:endParaRPr lang="en-US" altLang="zh-CN" dirty="0">
              <a:latin typeface="+mn-lt"/>
            </a:endParaRPr>
          </a:p>
        </p:txBody>
      </p:sp>
      <p:sp>
        <p:nvSpPr>
          <p:cNvPr id="4" name="文本框 3"/>
          <p:cNvSpPr txBox="1"/>
          <p:nvPr>
            <p:custDataLst>
              <p:tags r:id="rId3"/>
            </p:custDataLst>
          </p:nvPr>
        </p:nvSpPr>
        <p:spPr>
          <a:xfrm>
            <a:off x="3677203" y="2180213"/>
            <a:ext cx="1323423" cy="1292662"/>
          </a:xfrm>
          <a:prstGeom prst="rect">
            <a:avLst/>
          </a:prstGeom>
          <a:noFill/>
        </p:spPr>
        <p:txBody>
          <a:bodyPr wrap="square" rtlCol="0" anchor="ctr" anchorCtr="1">
            <a:normAutofit/>
          </a:bodyPr>
          <a:lstStyle/>
          <a:p>
            <a:pPr>
              <a:lnSpc>
                <a:spcPct val="130000"/>
              </a:lnSpc>
            </a:pPr>
            <a:r>
              <a:rPr lang="en-US" altLang="zh-CN" sz="6000" dirty="0" smtClean="0">
                <a:solidFill>
                  <a:schemeClr val="accent1"/>
                </a:solidFill>
              </a:rPr>
              <a:t>12</a:t>
            </a:r>
            <a:endParaRPr lang="en-US" altLang="zh-CN" sz="6000" dirty="0" smtClean="0">
              <a:solidFill>
                <a:schemeClr val="accent1"/>
              </a:solidFill>
            </a:endParaRPr>
          </a:p>
        </p:txBody>
      </p:sp>
    </p:spTree>
    <p:custDataLst>
      <p:tags r:id="rId4"/>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67688" y="435030"/>
            <a:ext cx="11056060" cy="699594"/>
          </a:xfrm>
          <a:prstGeom prst="rect">
            <a:avLst/>
          </a:prstGeom>
        </p:spPr>
        <p:txBody>
          <a:bodyPr vert="horz" lIns="91440" tIns="45720" rIns="91440" bIns="45720" rtlCol="0" anchor="ctr">
            <a:normAutofit/>
          </a:bodyPr>
          <a:lstStyle>
            <a:lvl1pPr algn="ctr" defTabSz="914400">
              <a:lnSpc>
                <a:spcPct val="90000"/>
              </a:lnSpc>
              <a:spcBef>
                <a:spcPct val="0"/>
              </a:spcBef>
              <a:buNone/>
              <a:defRPr sz="3200" b="1" i="0" baseline="0">
                <a:solidFill>
                  <a:schemeClr val="accent1"/>
                </a:solidFill>
                <a:effectLst/>
                <a:latin typeface="Arial" panose="020B0604020202020204" pitchFamily="34" charset="0"/>
                <a:cs typeface="+mj-cs"/>
              </a:defRPr>
            </a:lvl1pPr>
          </a:lstStyle>
          <a:p>
            <a:r>
              <a:rPr lang="en-US" altLang="zh-CN" dirty="0">
                <a:latin typeface="+mj-lt"/>
                <a:ea typeface="+mj-ea"/>
              </a:rPr>
              <a:t>12 </a:t>
            </a:r>
            <a:r>
              <a:rPr lang="zh-CN" altLang="en-US" dirty="0">
                <a:latin typeface="+mj-lt"/>
                <a:ea typeface="+mj-ea"/>
              </a:rPr>
              <a:t>培训统计报表查看</a:t>
            </a:r>
            <a:endParaRPr lang="zh-CN" altLang="en-US" dirty="0">
              <a:latin typeface="+mj-lt"/>
              <a:ea typeface="+mj-ea"/>
            </a:endParaRPr>
          </a:p>
        </p:txBody>
      </p:sp>
      <p:pic>
        <p:nvPicPr>
          <p:cNvPr id="4" name="图片 3"/>
          <p:cNvPicPr>
            <a:picLocks noChangeAspect="1"/>
          </p:cNvPicPr>
          <p:nvPr/>
        </p:nvPicPr>
        <p:blipFill>
          <a:blip r:embed="rId2"/>
          <a:stretch>
            <a:fillRect/>
          </a:stretch>
        </p:blipFill>
        <p:spPr>
          <a:xfrm>
            <a:off x="1089025" y="1365885"/>
            <a:ext cx="10012680" cy="4862195"/>
          </a:xfrm>
          <a:prstGeom prst="rect">
            <a:avLst/>
          </a:prstGeom>
        </p:spPr>
      </p:pic>
    </p:spTree>
    <p:custDataLst>
      <p:tags r:id="rId3"/>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ea typeface="+mj-ea"/>
              </a:rPr>
              <a:t>申报指标</a:t>
            </a:r>
            <a:endParaRPr lang="zh-CN" altLang="en-US" dirty="0">
              <a:ea typeface="+mj-ea"/>
            </a:endParaRPr>
          </a:p>
        </p:txBody>
      </p:sp>
      <p:sp>
        <p:nvSpPr>
          <p:cNvPr id="3" name="文本占位符 2"/>
          <p:cNvSpPr>
            <a:spLocks noGrp="1"/>
          </p:cNvSpPr>
          <p:nvPr>
            <p:ph type="body" idx="1"/>
            <p:custDataLst>
              <p:tags r:id="rId2"/>
            </p:custDataLst>
          </p:nvPr>
        </p:nvSpPr>
        <p:spPr/>
        <p:txBody>
          <a:bodyPr>
            <a:normAutofit/>
          </a:bodyPr>
          <a:lstStyle/>
          <a:p>
            <a:r>
              <a:rPr lang="en-US" altLang="zh-CN" dirty="0">
                <a:latin typeface="+mn-lt"/>
              </a:rPr>
              <a:t>LOREM IPSUM DOLOR</a:t>
            </a:r>
            <a:endParaRPr lang="en-US" altLang="zh-CN" dirty="0">
              <a:latin typeface="+mn-lt"/>
            </a:endParaRPr>
          </a:p>
        </p:txBody>
      </p:sp>
      <p:sp>
        <p:nvSpPr>
          <p:cNvPr id="4" name="文本框 3"/>
          <p:cNvSpPr txBox="1"/>
          <p:nvPr>
            <p:custDataLst>
              <p:tags r:id="rId3"/>
            </p:custDataLst>
          </p:nvPr>
        </p:nvSpPr>
        <p:spPr>
          <a:xfrm>
            <a:off x="3677203" y="2180213"/>
            <a:ext cx="1323423" cy="1292662"/>
          </a:xfrm>
          <a:prstGeom prst="rect">
            <a:avLst/>
          </a:prstGeom>
          <a:noFill/>
        </p:spPr>
        <p:txBody>
          <a:bodyPr wrap="square" rtlCol="0" anchor="ctr" anchorCtr="1">
            <a:normAutofit/>
          </a:bodyPr>
          <a:lstStyle/>
          <a:p>
            <a:pPr>
              <a:lnSpc>
                <a:spcPct val="130000"/>
              </a:lnSpc>
            </a:pPr>
            <a:r>
              <a:rPr lang="en-US" altLang="zh-CN" sz="6000" dirty="0" smtClean="0">
                <a:solidFill>
                  <a:schemeClr val="accent1"/>
                </a:solidFill>
              </a:rPr>
              <a:t>13</a:t>
            </a:r>
            <a:endParaRPr lang="en-US" altLang="zh-CN" sz="6000" dirty="0" smtClean="0">
              <a:solidFill>
                <a:schemeClr val="accent1"/>
              </a:solidFill>
            </a:endParaRPr>
          </a:p>
        </p:txBody>
      </p:sp>
    </p:spTree>
    <p:custDataLst>
      <p:tags r:id="rId4"/>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67688" y="435030"/>
            <a:ext cx="11056060" cy="699594"/>
          </a:xfrm>
          <a:prstGeom prst="rect">
            <a:avLst/>
          </a:prstGeom>
        </p:spPr>
        <p:txBody>
          <a:bodyPr vert="horz" lIns="91440" tIns="45720" rIns="91440" bIns="45720" rtlCol="0" anchor="ctr">
            <a:normAutofit/>
          </a:bodyPr>
          <a:lstStyle>
            <a:lvl1pPr algn="ctr" defTabSz="914400">
              <a:lnSpc>
                <a:spcPct val="90000"/>
              </a:lnSpc>
              <a:spcBef>
                <a:spcPct val="0"/>
              </a:spcBef>
              <a:buNone/>
              <a:defRPr sz="3200" b="1" i="0" baseline="0">
                <a:solidFill>
                  <a:schemeClr val="accent1"/>
                </a:solidFill>
                <a:effectLst/>
                <a:latin typeface="Arial" panose="020B0604020202020204" pitchFamily="34" charset="0"/>
                <a:cs typeface="+mj-cs"/>
              </a:defRPr>
            </a:lvl1pPr>
          </a:lstStyle>
          <a:p>
            <a:r>
              <a:rPr lang="en-US" altLang="zh-CN" dirty="0">
                <a:latin typeface="+mj-lt"/>
                <a:ea typeface="+mj-ea"/>
              </a:rPr>
              <a:t>13 </a:t>
            </a:r>
            <a:r>
              <a:rPr lang="zh-CN" altLang="en-US" dirty="0">
                <a:latin typeface="+mj-lt"/>
                <a:ea typeface="+mj-ea"/>
              </a:rPr>
              <a:t>申报指标</a:t>
            </a:r>
            <a:endParaRPr lang="zh-CN" altLang="en-US" dirty="0">
              <a:latin typeface="+mj-lt"/>
              <a:ea typeface="+mj-ea"/>
            </a:endParaRPr>
          </a:p>
        </p:txBody>
      </p:sp>
      <p:sp>
        <p:nvSpPr>
          <p:cNvPr id="3" name="文本框 2"/>
          <p:cNvSpPr txBox="1"/>
          <p:nvPr/>
        </p:nvSpPr>
        <p:spPr>
          <a:xfrm>
            <a:off x="2014855" y="1499870"/>
            <a:ext cx="7498080" cy="810260"/>
          </a:xfrm>
          <a:prstGeom prst="rect">
            <a:avLst/>
          </a:prstGeom>
          <a:noFill/>
        </p:spPr>
        <p:txBody>
          <a:bodyPr wrap="none" rtlCol="0">
            <a:spAutoFit/>
          </a:bodyPr>
          <a:p>
            <a:pPr algn="l">
              <a:lnSpc>
                <a:spcPct val="130000"/>
              </a:lnSpc>
            </a:pPr>
            <a:r>
              <a:rPr lang="zh-CN" altLang="en-US" sz="1800" dirty="0" smtClean="0">
                <a:latin typeface="Arial" panose="020B0604020202020204" pitchFamily="34" charset="0"/>
                <a:ea typeface="微软雅黑" panose="020B0503020204020204" pitchFamily="34" charset="-122"/>
              </a:rPr>
              <a:t>该模块用于查看本单位下一年度允许申报的培训计划数范围和预算范围。</a:t>
            </a:r>
            <a:endParaRPr lang="zh-CN" altLang="en-US" sz="1800" dirty="0" smtClean="0">
              <a:latin typeface="Arial" panose="020B0604020202020204" pitchFamily="34" charset="0"/>
              <a:ea typeface="微软雅黑" panose="020B0503020204020204" pitchFamily="34" charset="-122"/>
            </a:endParaRPr>
          </a:p>
          <a:p>
            <a:pPr algn="l">
              <a:lnSpc>
                <a:spcPct val="130000"/>
              </a:lnSpc>
            </a:pPr>
            <a:r>
              <a:rPr lang="zh-CN" altLang="en-US" sz="1800" dirty="0" smtClean="0">
                <a:solidFill>
                  <a:srgbClr val="FF0000"/>
                </a:solidFill>
                <a:latin typeface="Arial" panose="020B0604020202020204" pitchFamily="34" charset="0"/>
                <a:ea typeface="微软雅黑" panose="020B0503020204020204" pitchFamily="34" charset="-122"/>
              </a:rPr>
              <a:t>注：此模块的数据需由人社局端开放权限后，才能看的到。</a:t>
            </a:r>
            <a:endParaRPr lang="zh-CN" altLang="en-US" sz="1800" dirty="0" smtClean="0">
              <a:solidFill>
                <a:srgbClr val="FF0000"/>
              </a:solidFill>
              <a:latin typeface="Arial" panose="020B0604020202020204" pitchFamily="34" charset="0"/>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2111375" y="2395220"/>
            <a:ext cx="7969885" cy="4265295"/>
          </a:xfrm>
          <a:prstGeom prst="rect">
            <a:avLst/>
          </a:prstGeom>
        </p:spPr>
      </p:pic>
    </p:spTree>
    <p:custDataLst>
      <p:tags r:id="rId3"/>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形标注 3"/>
          <p:cNvSpPr>
            <a:spLocks noChangeArrowheads="1"/>
          </p:cNvSpPr>
          <p:nvPr>
            <p:custDataLst>
              <p:tags r:id="rId1"/>
            </p:custDataLst>
          </p:nvPr>
        </p:nvSpPr>
        <p:spPr bwMode="auto">
          <a:xfrm rot="437392">
            <a:off x="6545263" y="1444625"/>
            <a:ext cx="1757362" cy="1604963"/>
          </a:xfrm>
          <a:prstGeom prst="wedgeEllipseCallout">
            <a:avLst>
              <a:gd name="adj1" fmla="val -40199"/>
              <a:gd name="adj2" fmla="val 53991"/>
            </a:avLst>
          </a:prstGeom>
          <a:solidFill>
            <a:schemeClr val="accent2"/>
          </a:solidFill>
          <a:ln w="28575" cmpd="sng">
            <a:solidFill>
              <a:schemeClr val="bg1"/>
            </a:solidFill>
            <a:miter lim="800000"/>
          </a:ln>
        </p:spPr>
        <p:txBody>
          <a:bodyPr anchor="ctr">
            <a:normAutofit/>
          </a:bodyP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spcBef>
                <a:spcPct val="0"/>
              </a:spcBef>
              <a:buClrTx/>
              <a:buSzTx/>
              <a:buFont typeface="Arial" panose="020B0604020202020204" pitchFamily="34" charset="0"/>
              <a:buNone/>
            </a:pPr>
            <a:endParaRPr lang="zh-CN" altLang="zh-CN" sz="1800">
              <a:solidFill>
                <a:schemeClr val="bg1"/>
              </a:solidFill>
              <a:latin typeface="Arial Narrow" panose="020B0606020202030204" pitchFamily="34" charset="0"/>
            </a:endParaRPr>
          </a:p>
        </p:txBody>
      </p:sp>
      <p:sp>
        <p:nvSpPr>
          <p:cNvPr id="3" name="文本框 4"/>
          <p:cNvSpPr txBox="1">
            <a:spLocks noChangeArrowheads="1"/>
          </p:cNvSpPr>
          <p:nvPr>
            <p:custDataLst>
              <p:tags r:id="rId2"/>
            </p:custDataLst>
          </p:nvPr>
        </p:nvSpPr>
        <p:spPr bwMode="auto">
          <a:xfrm>
            <a:off x="6699250" y="1674813"/>
            <a:ext cx="1449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lnSpcReduction="10000"/>
          </a:bodyP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spcBef>
                <a:spcPct val="0"/>
              </a:spcBef>
              <a:buClrTx/>
              <a:buSzTx/>
              <a:buFont typeface="Arial" panose="020B0604020202020204" pitchFamily="34" charset="0"/>
              <a:buNone/>
            </a:pPr>
            <a:r>
              <a:rPr lang="en-US" sz="4000" smtClean="0">
                <a:solidFill>
                  <a:schemeClr val="bg1"/>
                </a:solidFill>
                <a:latin typeface="+mn-lt"/>
                <a:ea typeface="+mn-ea"/>
              </a:rPr>
              <a:t>Thank</a:t>
            </a:r>
            <a:endParaRPr lang="en-US" sz="4000" smtClean="0">
              <a:solidFill>
                <a:schemeClr val="bg1"/>
              </a:solidFill>
              <a:latin typeface="+mn-lt"/>
              <a:ea typeface="+mn-ea"/>
            </a:endParaRPr>
          </a:p>
          <a:p>
            <a:pPr algn="ctr" eaLnBrk="1" hangingPunct="1">
              <a:spcBef>
                <a:spcPct val="0"/>
              </a:spcBef>
              <a:buClrTx/>
              <a:buSzTx/>
              <a:buFont typeface="Arial" panose="020B0604020202020204" pitchFamily="34" charset="0"/>
              <a:buNone/>
            </a:pPr>
            <a:r>
              <a:rPr lang="en-US" sz="4000" smtClean="0">
                <a:solidFill>
                  <a:schemeClr val="bg1"/>
                </a:solidFill>
                <a:latin typeface="+mn-lt"/>
                <a:ea typeface="+mn-ea"/>
              </a:rPr>
              <a:t>you</a:t>
            </a:r>
            <a:endParaRPr lang="zh-CN" altLang="en-US" sz="4000" dirty="0">
              <a:solidFill>
                <a:schemeClr val="bg1"/>
              </a:solidFill>
              <a:latin typeface="+mn-lt"/>
              <a:ea typeface="+mn-ea"/>
            </a:endParaRPr>
          </a:p>
        </p:txBody>
      </p:sp>
      <p:sp>
        <p:nvSpPr>
          <p:cNvPr id="4" name="文本框 1"/>
          <p:cNvSpPr txBox="1">
            <a:spLocks noChangeArrowheads="1"/>
          </p:cNvSpPr>
          <p:nvPr>
            <p:custDataLst>
              <p:tags r:id="rId3"/>
            </p:custDataLst>
          </p:nvPr>
        </p:nvSpPr>
        <p:spPr bwMode="auto">
          <a:xfrm>
            <a:off x="4486275" y="2530475"/>
            <a:ext cx="1935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lnSpcReduction="10000"/>
          </a:bodyPr>
          <a:lstStyle>
            <a:lvl1pPr algn="just">
              <a:lnSpc>
                <a:spcPct val="110000"/>
              </a:lnSpc>
              <a:spcBef>
                <a:spcPts val="1800"/>
              </a:spcBef>
              <a:buClr>
                <a:schemeClr val="accent1"/>
              </a:buClr>
              <a:buSzPct val="80000"/>
              <a:buFont typeface="Wingdings 2" panose="05020102010507070707" pitchFamily="18" charset="2"/>
              <a:buChar char=""/>
              <a:defRPr sz="2000">
                <a:solidFill>
                  <a:srgbClr val="A06A29"/>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FDF6B"/>
              </a:buClr>
              <a:buFont typeface="幼圆" panose="02010509060101010101" pitchFamily="49" charset="-122"/>
              <a:buChar char=" "/>
              <a:defRPr sz="1600">
                <a:solidFill>
                  <a:srgbClr val="626262"/>
                </a:solidFill>
                <a:latin typeface="幼圆" panose="02010509060101010101" pitchFamily="49" charset="-122"/>
                <a:ea typeface="幼圆" panose="020105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spcBef>
                <a:spcPct val="0"/>
              </a:spcBef>
              <a:buClrTx/>
              <a:buSzTx/>
              <a:buFont typeface="Arial" panose="020B0604020202020204" pitchFamily="34" charset="0"/>
              <a:buNone/>
            </a:pPr>
            <a:r>
              <a:rPr lang="en-US" sz="8000" smtClean="0">
                <a:solidFill>
                  <a:schemeClr val="bg1"/>
                </a:solidFill>
                <a:latin typeface="+mj-lt"/>
                <a:ea typeface="+mj-ea"/>
                <a:cs typeface="+mj-cs"/>
              </a:rPr>
              <a:t>End</a:t>
            </a:r>
            <a:endParaRPr lang="zh-CN" altLang="en-US" sz="8000" dirty="0">
              <a:solidFill>
                <a:schemeClr val="bg1"/>
              </a:solidFill>
              <a:latin typeface="+mj-lt"/>
              <a:ea typeface="+mj-ea"/>
              <a:cs typeface="+mj-cs"/>
            </a:endParaRPr>
          </a:p>
        </p:txBody>
      </p:sp>
    </p:spTree>
    <p:custDataLst>
      <p:tags r:id="rId4"/>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ea typeface="+mj-ea"/>
              </a:rPr>
              <a:t>计划申请表填报</a:t>
            </a:r>
            <a:endParaRPr lang="zh-CN" altLang="en-US" dirty="0">
              <a:ea typeface="+mj-ea"/>
            </a:endParaRPr>
          </a:p>
        </p:txBody>
      </p:sp>
      <p:sp>
        <p:nvSpPr>
          <p:cNvPr id="3" name="文本占位符 2"/>
          <p:cNvSpPr>
            <a:spLocks noGrp="1"/>
          </p:cNvSpPr>
          <p:nvPr>
            <p:ph type="body" idx="1"/>
            <p:custDataLst>
              <p:tags r:id="rId2"/>
            </p:custDataLst>
          </p:nvPr>
        </p:nvSpPr>
        <p:spPr/>
        <p:txBody>
          <a:bodyPr>
            <a:normAutofit/>
          </a:bodyPr>
          <a:lstStyle/>
          <a:p>
            <a:r>
              <a:rPr lang="en-US" altLang="zh-CN" smtClean="0">
                <a:latin typeface="+mn-lt"/>
              </a:rPr>
              <a:t>LOREM IPSUM DOLOR</a:t>
            </a:r>
            <a:endParaRPr lang="en-US" altLang="zh-CN" dirty="0">
              <a:latin typeface="+mn-lt"/>
            </a:endParaRPr>
          </a:p>
        </p:txBody>
      </p:sp>
      <p:sp>
        <p:nvSpPr>
          <p:cNvPr id="4" name="文本框 3"/>
          <p:cNvSpPr txBox="1"/>
          <p:nvPr>
            <p:custDataLst>
              <p:tags r:id="rId3"/>
            </p:custDataLst>
          </p:nvPr>
        </p:nvSpPr>
        <p:spPr>
          <a:xfrm>
            <a:off x="3677203" y="2180213"/>
            <a:ext cx="1323423" cy="1292662"/>
          </a:xfrm>
          <a:prstGeom prst="rect">
            <a:avLst/>
          </a:prstGeom>
          <a:noFill/>
        </p:spPr>
        <p:txBody>
          <a:bodyPr wrap="square" rtlCol="0" anchor="ctr" anchorCtr="1">
            <a:normAutofit/>
          </a:bodyPr>
          <a:lstStyle/>
          <a:p>
            <a:pPr>
              <a:lnSpc>
                <a:spcPct val="130000"/>
              </a:lnSpc>
            </a:pPr>
            <a:r>
              <a:rPr lang="en-US" altLang="zh-CN" sz="6000" dirty="0" smtClean="0">
                <a:solidFill>
                  <a:schemeClr val="accent1"/>
                </a:solidFill>
              </a:rPr>
              <a:t>02</a:t>
            </a:r>
            <a:endParaRPr lang="en-US" altLang="zh-CN" sz="6000" dirty="0" smtClean="0">
              <a:solidFill>
                <a:schemeClr val="accent1"/>
              </a:solidFill>
            </a:endParaRPr>
          </a:p>
        </p:txBody>
      </p:sp>
    </p:spTree>
    <p:custDataLst>
      <p:tags r:id="rId4"/>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p:nvPr/>
        </p:nvSpPr>
        <p:spPr>
          <a:xfrm>
            <a:off x="1393555" y="1241985"/>
            <a:ext cx="9910800" cy="4564800"/>
          </a:xfrm>
          <a:prstGeom prst="rect">
            <a:avLst/>
          </a:prstGeom>
        </p:spPr>
        <p:txBody>
          <a:bodyPr vert="horz" lIns="91440" tIns="45720" rIns="91440" bIns="45720" rtlCol="0">
            <a:normAutofit lnSpcReduction="10000"/>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a:t>      </a:t>
            </a:r>
            <a:r>
              <a:rPr lang="zh-CN" altLang="en-US">
                <a:solidFill>
                  <a:schemeClr val="accent1"/>
                </a:solidFill>
                <a:effectLst>
                  <a:outerShdw blurRad="38100" dist="25400" dir="5400000" algn="ctr" rotWithShape="0">
                    <a:srgbClr val="6E747A">
                      <a:alpha val="43000"/>
                    </a:srgbClr>
                  </a:outerShdw>
                </a:effectLst>
              </a:rPr>
              <a:t>计划申请表</a:t>
            </a:r>
            <a:r>
              <a:rPr lang="zh-CN" altLang="en-US"/>
              <a:t>的填报提供两种方式：</a:t>
            </a:r>
            <a:endParaRPr lang="zh-CN" altLang="en-US"/>
          </a:p>
          <a:p>
            <a:pPr marL="0" indent="0">
              <a:buNone/>
            </a:pPr>
            <a:r>
              <a:rPr lang="zh-CN" altLang="en-US"/>
              <a:t>一、表格上传。</a:t>
            </a:r>
            <a:endParaRPr lang="en-US" altLang="zh-CN"/>
          </a:p>
          <a:p>
            <a:pPr marL="0" indent="0">
              <a:buNone/>
            </a:pPr>
            <a:r>
              <a:rPr lang="zh-CN" altLang="en-US"/>
              <a:t>二、页面填写。</a:t>
            </a:r>
            <a:endParaRPr lang="zh-CN" altLang="en-US"/>
          </a:p>
          <a:p>
            <a:pPr marL="0" indent="0">
              <a:buNone/>
            </a:pPr>
            <a:r>
              <a:rPr lang="zh-CN" altLang="en-US"/>
              <a:t>填报时，选取其中任意一种方式填报即可。</a:t>
            </a:r>
            <a:endParaRPr lang="zh-CN" altLang="en-US"/>
          </a:p>
          <a:p>
            <a:pPr marL="0" indent="0">
              <a:buNone/>
            </a:pPr>
            <a:endParaRPr lang="zh-CN" altLang="en-US"/>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p:nvPr/>
        </p:nvSpPr>
        <p:spPr>
          <a:xfrm>
            <a:off x="1140825" y="1123240"/>
            <a:ext cx="9910800" cy="768350"/>
          </a:xfrm>
          <a:prstGeom prst="rect">
            <a:avLst/>
          </a:prstGeom>
        </p:spPr>
        <p:txBody>
          <a:bodyPr vert="horz"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buNone/>
            </a:pPr>
            <a:r>
              <a:rPr lang="zh-CN" altLang="en-US" sz="2000">
                <a:sym typeface="+mn-ea"/>
              </a:rPr>
              <a:t>点击右上角的“+制定计划”--“表格上传”按钮，进入计划提交页。按照以下步骤，完成计划申报：</a:t>
            </a:r>
            <a:endParaRPr lang="zh-CN" altLang="en-US" sz="2000"/>
          </a:p>
        </p:txBody>
      </p:sp>
      <p:sp>
        <p:nvSpPr>
          <p:cNvPr id="5" name="内容占位符 2"/>
          <p:cNvSpPr/>
          <p:nvPr/>
        </p:nvSpPr>
        <p:spPr>
          <a:xfrm>
            <a:off x="1650048" y="579755"/>
            <a:ext cx="2621280" cy="49720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a:solidFill>
                  <a:schemeClr val="accent1"/>
                </a:solidFill>
                <a:effectLst>
                  <a:outerShdw blurRad="38100" dist="25400" dir="5400000" algn="ctr" rotWithShape="0">
                    <a:srgbClr val="6E747A">
                      <a:alpha val="43000"/>
                    </a:srgbClr>
                  </a:outerShdw>
                </a:effectLst>
              </a:rPr>
              <a:t>方式一：表格上传</a:t>
            </a:r>
            <a:endParaRPr lang="zh-CN" altLang="en-US"/>
          </a:p>
        </p:txBody>
      </p:sp>
      <p:pic>
        <p:nvPicPr>
          <p:cNvPr id="4" name="图片 3"/>
          <p:cNvPicPr>
            <a:picLocks noChangeAspect="1"/>
          </p:cNvPicPr>
          <p:nvPr/>
        </p:nvPicPr>
        <p:blipFill>
          <a:blip r:embed="rId1"/>
          <a:stretch>
            <a:fillRect/>
          </a:stretch>
        </p:blipFill>
        <p:spPr>
          <a:xfrm>
            <a:off x="1617345" y="1989455"/>
            <a:ext cx="8956675" cy="4451350"/>
          </a:xfrm>
          <a:prstGeom prst="rect">
            <a:avLst/>
          </a:prstGeom>
        </p:spPr>
      </p:pic>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p:sp>
        <p:nvSpPr>
          <p:cNvPr id="3" name="内容占位符 2"/>
          <p:cNvSpPr/>
          <p:nvPr/>
        </p:nvSpPr>
        <p:spPr>
          <a:xfrm>
            <a:off x="1316990" y="247650"/>
            <a:ext cx="9911080" cy="4565015"/>
          </a:xfrm>
          <a:prstGeom prst="rect">
            <a:avLst/>
          </a:prstGeom>
        </p:spPr>
        <p:txBody>
          <a:bodyPr vert="horz" lIns="91440" tIns="45720" rIns="91440" bIns="45720" rtlCol="0">
            <a:norm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en-US" sz="2000"/>
          </a:p>
          <a:p>
            <a:r>
              <a:rPr lang="zh-CN" altLang="en-US" sz="2000"/>
              <a:t>①　点击下载“计划申请表”模板；</a:t>
            </a:r>
            <a:endParaRPr lang="zh-CN" altLang="en-US" sz="2000"/>
          </a:p>
          <a:p>
            <a:r>
              <a:rPr lang="zh-CN" altLang="en-US" sz="2000">
                <a:sym typeface="+mn-ea"/>
              </a:rPr>
              <a:t>②　按照模板格式规范填写好各项内容，并保存到本地计算机；</a:t>
            </a:r>
            <a:endParaRPr lang="zh-CN" altLang="en-US" sz="2000"/>
          </a:p>
          <a:p>
            <a:r>
              <a:rPr lang="zh-CN" altLang="en-US" sz="2000">
                <a:sym typeface="+mn-ea"/>
              </a:rPr>
              <a:t>③　点击上传已填好的“计划申请表”；</a:t>
            </a:r>
            <a:endParaRPr lang="zh-CN" altLang="en-US" sz="2000">
              <a:sym typeface="+mn-ea"/>
            </a:endParaRPr>
          </a:p>
          <a:p>
            <a:r>
              <a:rPr lang="zh-CN" altLang="en-US" sz="2000">
                <a:sym typeface="+mn-ea"/>
              </a:rPr>
              <a:t>④　最后，点击“提交”按钮，操作完成。</a:t>
            </a:r>
            <a:endParaRPr lang="zh-CN" altLang="en-US" sz="2000"/>
          </a:p>
          <a:p>
            <a:pPr marL="0" indent="0">
              <a:buNone/>
            </a:pPr>
            <a:endParaRPr lang="zh-CN" altLang="en-US" sz="2000"/>
          </a:p>
        </p:txBody>
      </p:sp>
      <p:pic>
        <p:nvPicPr>
          <p:cNvPr id="5" name="图片 4" descr="C:/Users/jjjj/AppData/Roaming/JisuOffice/ETemp/1124_3594328/image5.png"/>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0">
            <a:off x="469900" y="3020060"/>
            <a:ext cx="8368665" cy="3752214"/>
          </a:xfrm>
          <a:prstGeom prst="rect"/>
          <a:noFill/>
        </p:spPr>
      </p:pic>
      <p:pic>
        <p:nvPicPr>
          <p:cNvPr id="6" name="图片 5" descr="C:/Users/jjjj/AppData/Roaming/JisuOffice/ETemp/1124_3594328/image6.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0">
            <a:off x="2986405" y="3018790"/>
            <a:ext cx="8529955" cy="3752850"/>
          </a:xfrm>
          <a:prstGeom prst="rect"/>
          <a:noFill/>
        </p:spPr>
      </p:pic>
      <p:pic>
        <p:nvPicPr>
          <p:cNvPr id="9" name="图片 8" descr="C:/Users/jjjj/AppData/Roaming/JisuOffice/ETemp/1124_3594328/image7.png"/>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0">
            <a:off x="5415915" y="3011170"/>
            <a:ext cx="6674485" cy="3761740"/>
          </a:xfrm>
          <a:prstGeom prst="rect"/>
          <a:noFill/>
        </p:spPr>
      </p:pic>
      <p:sp>
        <p:nvSpPr>
          <p:cNvPr id="11" name="内容占位符 2"/>
          <p:cNvSpPr/>
          <p:nvPr/>
        </p:nvSpPr>
        <p:spPr>
          <a:xfrm>
            <a:off x="1650365" y="313055"/>
            <a:ext cx="2621280" cy="497205"/>
          </a:xfrm>
          <a:prstGeom prst="rect">
            <a:avLst/>
          </a:prstGeom>
        </p:spPr>
        <p:txBody>
          <a:bodyPr vert="horz" wrap="none" lIns="91440" tIns="45720" rIns="91440" bIns="45720" rtlCol="0">
            <a:spAutoFit/>
          </a:bodyPr>
          <a:lstStyle>
            <a:lvl1pPr marL="357505" indent="-357505" algn="just" defTabSz="914400" rtl="0" eaLnBrk="1" latinLnBrk="0" hangingPunct="1">
              <a:lnSpc>
                <a:spcPct val="110000"/>
              </a:lnSpc>
              <a:spcBef>
                <a:spcPts val="1800"/>
              </a:spcBef>
              <a:spcAft>
                <a:spcPts val="0"/>
              </a:spcAft>
              <a:buClr>
                <a:schemeClr val="accent1"/>
              </a:buClr>
              <a:buSzPct val="80000"/>
              <a:buFont typeface="Wingdings 2" panose="05020102010507070707" pitchFamily="18" charset="2"/>
              <a:buChar char=""/>
              <a:defRPr sz="2400" kern="1200" baseline="0">
                <a:solidFill>
                  <a:schemeClr val="tx1"/>
                </a:solidFill>
                <a:latin typeface="+mj-lt"/>
                <a:ea typeface="+mn-ea"/>
                <a:cs typeface="+mn-cs"/>
              </a:defRPr>
            </a:lvl1pPr>
            <a:lvl2pPr marL="539750" indent="-179705" algn="just" defTabSz="914400" rtl="0" eaLnBrk="1" latinLnBrk="0" hangingPunct="1">
              <a:lnSpc>
                <a:spcPct val="100000"/>
              </a:lnSpc>
              <a:spcBef>
                <a:spcPts val="0"/>
              </a:spcBef>
              <a:spcAft>
                <a:spcPts val="0"/>
              </a:spcAft>
              <a:buClrTx/>
              <a:buFont typeface="Arial" panose="020B0604020202020204" pitchFamily="34" charset="0"/>
              <a:buChar char="•"/>
              <a:defRPr sz="2000" kern="1200" baseline="0">
                <a:solidFill>
                  <a:schemeClr val="tx1"/>
                </a:solidFill>
                <a:latin typeface="+mj-lt"/>
                <a:ea typeface="+mn-ea"/>
                <a:cs typeface="+mn-cs"/>
              </a:defRPr>
            </a:lvl2pPr>
            <a:lvl3pPr marL="72009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9979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01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a:solidFill>
                  <a:schemeClr val="accent1"/>
                </a:solidFill>
                <a:effectLst>
                  <a:outerShdw blurRad="38100" dist="25400" dir="5400000" algn="ctr" rotWithShape="0">
                    <a:srgbClr val="6E747A">
                      <a:alpha val="43000"/>
                    </a:srgbClr>
                  </a:outerShdw>
                </a:effectLst>
              </a:rPr>
              <a:t>方式一：表格上传</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TEMPLATE_CATEGORY" val="custom"/>
  <p:tag name="KSO_WM_TEMPLATE_INDEX" val="160332"/>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2_1"/>
  <p:tag name="KSO_WM_UNIT_ID" val="custom160332_11*l_h_f*1_2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100.xml><?xml version="1.0" encoding="utf-8"?>
<p:tagLst xmlns:p="http://schemas.openxmlformats.org/presentationml/2006/main">
  <p:tag name="KSO_WM_TAG_VERSION" val="1.0"/>
  <p:tag name="KSO_WM_BEAUTIFY_FLAG" val="#wm#"/>
  <p:tag name="KSO_WM_UNIT_TYPE" val="i"/>
  <p:tag name="KSO_WM_UNIT_ID" val="custom160332_19*i*0"/>
  <p:tag name="KSO_WM_TEMPLATE_CATEGORY" val="custom"/>
  <p:tag name="KSO_WM_TEMPLATE_INDEX" val="160332"/>
  <p:tag name="KSO_WM_UNIT_INDEX" val="0"/>
</p:tagLst>
</file>

<file path=ppt/tags/tag10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1"/>
  <p:tag name="KSO_WM_UNIT_ID" val="custom160332_19*l_i*1_1"/>
  <p:tag name="KSO_WM_UNIT_CLEAR" val="1"/>
  <p:tag name="KSO_WM_UNIT_LAYERLEVEL" val="1_1"/>
  <p:tag name="KSO_WM_DIAGRAM_GROUP_CODE" val="l1-2"/>
</p:tagLst>
</file>

<file path=ppt/tags/tag102.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2"/>
  <p:tag name="KSO_WM_UNIT_ID" val="custom160332_19*l_i*1_2"/>
  <p:tag name="KSO_WM_UNIT_CLEAR" val="1"/>
  <p:tag name="KSO_WM_UNIT_LAYERLEVEL" val="1_1"/>
  <p:tag name="KSO_WM_DIAGRAM_GROUP_CODE" val="l1-2"/>
</p:tagLst>
</file>

<file path=ppt/tags/tag10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1_1"/>
  <p:tag name="KSO_WM_UNIT_ID" val="custom160332_19*l_h_f*1_1_1"/>
  <p:tag name="KSO_WM_UNIT_CLEAR" val="1"/>
  <p:tag name="KSO_WM_UNIT_LAYERLEVEL" val="1_1_1"/>
  <p:tag name="KSO_WM_UNIT_VALUE" val="63"/>
  <p:tag name="KSO_WM_UNIT_HIGHLIGHT" val="0"/>
  <p:tag name="KSO_WM_UNIT_COMPATIBLE" val="0"/>
  <p:tag name="KSO_WM_UNIT_PRESET_TEXT_INDEX" val="4"/>
  <p:tag name="KSO_WM_DIAGRAM_GROUP_CODE" val="l1-2"/>
  <p:tag name="KSO_WM_UNIT_PRESET_TEXT_LEN" val="57"/>
</p:tagLst>
</file>

<file path=ppt/tags/tag104.xml><?xml version="1.0" encoding="utf-8"?>
<p:tagLst xmlns:p="http://schemas.openxmlformats.org/presentationml/2006/main">
  <p:tag name="KSO_WM_TAG_VERSION" val="1.0"/>
  <p:tag name="KSO_WM_BEAUTIFY_FLAG" val="#wm#"/>
  <p:tag name="KSO_WM_UNIT_TYPE" val="i"/>
  <p:tag name="KSO_WM_UNIT_ID" val="custom160332_19*i*7"/>
  <p:tag name="KSO_WM_TEMPLATE_CATEGORY" val="custom"/>
  <p:tag name="KSO_WM_TEMPLATE_INDEX" val="160332"/>
  <p:tag name="KSO_WM_UNIT_INDEX" val="7"/>
</p:tagLst>
</file>

<file path=ppt/tags/tag105.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3"/>
  <p:tag name="KSO_WM_UNIT_ID" val="custom160332_19*l_i*1_3"/>
  <p:tag name="KSO_WM_UNIT_CLEAR" val="1"/>
  <p:tag name="KSO_WM_UNIT_LAYERLEVEL" val="1_1"/>
  <p:tag name="KSO_WM_DIAGRAM_GROUP_CODE" val="l1-2"/>
</p:tagLst>
</file>

<file path=ppt/tags/tag106.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4"/>
  <p:tag name="KSO_WM_UNIT_ID" val="custom160332_19*l_i*1_4"/>
  <p:tag name="KSO_WM_UNIT_CLEAR" val="1"/>
  <p:tag name="KSO_WM_UNIT_LAYERLEVEL" val="1_1"/>
  <p:tag name="KSO_WM_DIAGRAM_GROUP_CODE" val="l1-2"/>
</p:tagLst>
</file>

<file path=ppt/tags/tag107.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2_1"/>
  <p:tag name="KSO_WM_UNIT_ID" val="custom160332_19*l_h_f*1_2_1"/>
  <p:tag name="KSO_WM_UNIT_CLEAR" val="1"/>
  <p:tag name="KSO_WM_UNIT_LAYERLEVEL" val="1_1_1"/>
  <p:tag name="KSO_WM_UNIT_VALUE" val="63"/>
  <p:tag name="KSO_WM_UNIT_HIGHLIGHT" val="0"/>
  <p:tag name="KSO_WM_UNIT_COMPATIBLE" val="0"/>
  <p:tag name="KSO_WM_UNIT_PRESET_TEXT_INDEX" val="4"/>
  <p:tag name="KSO_WM_DIAGRAM_GROUP_CODE" val="l1-2"/>
  <p:tag name="KSO_WM_UNIT_PRESET_TEXT_LEN" val="57"/>
</p:tagLst>
</file>

<file path=ppt/tags/tag108.xml><?xml version="1.0" encoding="utf-8"?>
<p:tagLst xmlns:p="http://schemas.openxmlformats.org/presentationml/2006/main">
  <p:tag name="KSO_WM_TAG_VERSION" val="1.0"/>
  <p:tag name="KSO_WM_BEAUTIFY_FLAG" val="#wm#"/>
  <p:tag name="KSO_WM_UNIT_TYPE" val="i"/>
  <p:tag name="KSO_WM_UNIT_ID" val="custom160332_19*i*14"/>
  <p:tag name="KSO_WM_TEMPLATE_CATEGORY" val="custom"/>
  <p:tag name="KSO_WM_TEMPLATE_INDEX" val="160332"/>
  <p:tag name="KSO_WM_UNIT_INDEX" val="14"/>
</p:tagLst>
</file>

<file path=ppt/tags/tag109.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5"/>
  <p:tag name="KSO_WM_UNIT_ID" val="custom160332_19*l_i*1_5"/>
  <p:tag name="KSO_WM_UNIT_CLEAR" val="1"/>
  <p:tag name="KSO_WM_UNIT_LAYERLEVEL" val="1_1"/>
  <p:tag name="KSO_WM_DIAGRAM_GROUP_CODE" val="l1-2"/>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2"/>
  <p:tag name="KSO_WM_UNIT_ID" val="custom160332_11*l_i*1_2"/>
  <p:tag name="KSO_WM_UNIT_CLEAR" val="1"/>
  <p:tag name="KSO_WM_UNIT_LAYERLEVEL" val="1_1"/>
  <p:tag name="KSO_WM_DIAGRAM_GROUP_CODE" val="l1-1"/>
</p:tagLst>
</file>

<file path=ppt/tags/tag110.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6"/>
  <p:tag name="KSO_WM_UNIT_ID" val="custom160332_19*l_i*1_6"/>
  <p:tag name="KSO_WM_UNIT_CLEAR" val="1"/>
  <p:tag name="KSO_WM_UNIT_LAYERLEVEL" val="1_1"/>
  <p:tag name="KSO_WM_DIAGRAM_GROUP_CODE" val="l1-2"/>
</p:tagLst>
</file>

<file path=ppt/tags/tag11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3_1"/>
  <p:tag name="KSO_WM_UNIT_ID" val="custom160332_19*l_h_f*1_3_1"/>
  <p:tag name="KSO_WM_UNIT_CLEAR" val="1"/>
  <p:tag name="KSO_WM_UNIT_LAYERLEVEL" val="1_1_1"/>
  <p:tag name="KSO_WM_UNIT_VALUE" val="63"/>
  <p:tag name="KSO_WM_UNIT_HIGHLIGHT" val="0"/>
  <p:tag name="KSO_WM_UNIT_COMPATIBLE" val="0"/>
  <p:tag name="KSO_WM_UNIT_PRESET_TEXT_INDEX" val="4"/>
  <p:tag name="KSO_WM_DIAGRAM_GROUP_CODE" val="l1-2"/>
  <p:tag name="KSO_WM_UNIT_PRESET_TEXT_LEN" val="57"/>
</p:tagLst>
</file>

<file path=ppt/tags/tag112.xml><?xml version="1.0" encoding="utf-8"?>
<p:tagLst xmlns:p="http://schemas.openxmlformats.org/presentationml/2006/main">
  <p:tag name="KSO_WM_TAG_VERSION" val="1.0"/>
  <p:tag name="KSO_WM_BEAUTIFY_FLAG" val="#wm#"/>
  <p:tag name="KSO_WM_UNIT_TYPE" val="i"/>
  <p:tag name="KSO_WM_UNIT_ID" val="custom160332_19*i*21"/>
  <p:tag name="KSO_WM_TEMPLATE_CATEGORY" val="custom"/>
  <p:tag name="KSO_WM_TEMPLATE_INDEX" val="160332"/>
  <p:tag name="KSO_WM_UNIT_INDEX" val="21"/>
</p:tagLst>
</file>

<file path=ppt/tags/tag11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7"/>
  <p:tag name="KSO_WM_UNIT_ID" val="custom160332_19*l_i*1_7"/>
  <p:tag name="KSO_WM_UNIT_CLEAR" val="1"/>
  <p:tag name="KSO_WM_UNIT_LAYERLEVEL" val="1_1"/>
  <p:tag name="KSO_WM_DIAGRAM_GROUP_CODE" val="l1-2"/>
</p:tagLst>
</file>

<file path=ppt/tags/tag11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8"/>
  <p:tag name="KSO_WM_UNIT_ID" val="custom160332_19*l_i*1_8"/>
  <p:tag name="KSO_WM_UNIT_CLEAR" val="1"/>
  <p:tag name="KSO_WM_UNIT_LAYERLEVEL" val="1_1"/>
  <p:tag name="KSO_WM_DIAGRAM_GROUP_CODE" val="l1-2"/>
</p:tagLst>
</file>

<file path=ppt/tags/tag115.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4_1"/>
  <p:tag name="KSO_WM_UNIT_ID" val="custom160332_19*l_h_f*1_4_1"/>
  <p:tag name="KSO_WM_UNIT_CLEAR" val="1"/>
  <p:tag name="KSO_WM_UNIT_LAYERLEVEL" val="1_1_1"/>
  <p:tag name="KSO_WM_UNIT_VALUE" val="63"/>
  <p:tag name="KSO_WM_UNIT_HIGHLIGHT" val="0"/>
  <p:tag name="KSO_WM_UNIT_COMPATIBLE" val="0"/>
  <p:tag name="KSO_WM_UNIT_PRESET_TEXT_INDEX" val="4"/>
  <p:tag name="KSO_WM_DIAGRAM_GROUP_CODE" val="l1-2"/>
  <p:tag name="KSO_WM_UNIT_PRESET_TEXT_LEN" val="57"/>
</p:tagLst>
</file>

<file path=ppt/tags/tag116.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7"/>
  <p:tag name="KSO_WM_UNIT_ID" val="custom160332_19*l_i*1_7"/>
  <p:tag name="KSO_WM_UNIT_CLEAR" val="1"/>
  <p:tag name="KSO_WM_UNIT_LAYERLEVEL" val="1_1"/>
  <p:tag name="KSO_WM_DIAGRAM_GROUP_CODE" val="l1-2"/>
</p:tagLst>
</file>

<file path=ppt/tags/tag117.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8"/>
  <p:tag name="KSO_WM_UNIT_ID" val="custom160332_19*l_i*1_8"/>
  <p:tag name="KSO_WM_UNIT_CLEAR" val="1"/>
  <p:tag name="KSO_WM_UNIT_LAYERLEVEL" val="1_1"/>
  <p:tag name="KSO_WM_DIAGRAM_GROUP_CODE" val="l1-2"/>
</p:tagLst>
</file>

<file path=ppt/tags/tag11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4_1"/>
  <p:tag name="KSO_WM_UNIT_ID" val="custom160332_19*l_h_f*1_4_1"/>
  <p:tag name="KSO_WM_UNIT_CLEAR" val="1"/>
  <p:tag name="KSO_WM_UNIT_LAYERLEVEL" val="1_1_1"/>
  <p:tag name="KSO_WM_UNIT_VALUE" val="63"/>
  <p:tag name="KSO_WM_UNIT_HIGHLIGHT" val="0"/>
  <p:tag name="KSO_WM_UNIT_COMPATIBLE" val="0"/>
  <p:tag name="KSO_WM_UNIT_PRESET_TEXT_INDEX" val="4"/>
  <p:tag name="KSO_WM_DIAGRAM_GROUP_CODE" val="l1-2"/>
  <p:tag name="KSO_WM_UNIT_PRESET_TEXT_LEN" val="57"/>
</p:tagLst>
</file>

<file path=ppt/tags/tag119.xml><?xml version="1.0" encoding="utf-8"?>
<p:tagLst xmlns:p="http://schemas.openxmlformats.org/presentationml/2006/main">
  <p:tag name="KSO_WM_TEMPLATE_CATEGORY" val="custom"/>
  <p:tag name="KSO_WM_TEMPLATE_INDEX" val="160332"/>
  <p:tag name="KSO_WM_TAG_VERSION" val="1.0"/>
  <p:tag name="KSO_WM_SLIDE_ID" val="custom160332_3"/>
  <p:tag name="KSO_WM_SLIDE_INDEX" val="3"/>
  <p:tag name="KSO_WM_SLIDE_ITEM_CNT" val="2"/>
  <p:tag name="KSO_WM_SLIDE_LAYOUT" val="a_f"/>
  <p:tag name="KSO_WM_SLIDE_LAYOUT_CNT" val="1_2"/>
  <p:tag name="KSO_WM_SLIDE_TYPE" val="text"/>
  <p:tag name="KSO_WM_BEAUTIFY_FLAG" val="#wm#"/>
  <p:tag name="KSO_WM_SLIDE_POSITION" val="53*99"/>
  <p:tag name="KSO_WM_SLIDE_SIZE" val="834*399"/>
</p:tagLst>
</file>

<file path=ppt/tags/tag12.xml><?xml version="1.0" encoding="utf-8"?>
<p:tagLst xmlns:p="http://schemas.openxmlformats.org/presentationml/2006/main">
  <p:tag name="KSO_WM_TAG_VERSION" val="1.0"/>
  <p:tag name="KSO_WM_BEAUTIFY_FLAG" val="#wm#"/>
  <p:tag name="KSO_WM_UNIT_TYPE" val="i"/>
  <p:tag name="KSO_WM_UNIT_ID" val="custom160332_11*i*10"/>
  <p:tag name="KSO_WM_TEMPLATE_CATEGORY" val="custom"/>
  <p:tag name="KSO_WM_TEMPLATE_INDEX" val="160332"/>
  <p:tag name="KSO_WM_UNIT_INDEX" val="10"/>
</p:tagLst>
</file>

<file path=ppt/tags/tag120.xml><?xml version="1.0" encoding="utf-8"?>
<p:tagLst xmlns:p="http://schemas.openxmlformats.org/presentationml/2006/main">
  <p:tag name="KSO_WM_BEAUTIFY_FLAG" val="#wm#"/>
  <p:tag name="KSO_WM_TEMPLATE_CATEGORY" val="custom"/>
  <p:tag name="KSO_WM_TEMPLATE_INDEX" val="160332"/>
</p:tagLst>
</file>

<file path=ppt/tags/tag121.xml><?xml version="1.0" encoding="utf-8"?>
<p:tagLst xmlns:p="http://schemas.openxmlformats.org/presentationml/2006/main">
  <p:tag name="KSO_WM_TAG_VERSION" val="1.0"/>
  <p:tag name="KSO_WM_BEAUTIFY_FLAG" val="#wm#"/>
  <p:tag name="KSO_WM_UNIT_TYPE" val="i"/>
  <p:tag name="KSO_WM_UNIT_ID" val="custom160332_3*i*0"/>
  <p:tag name="KSO_WM_TEMPLATE_CATEGORY" val="custom"/>
  <p:tag name="KSO_WM_TEMPLATE_INDEX" val="160332"/>
  <p:tag name="KSO_WM_UNIT_INDEX" val="0"/>
</p:tagLst>
</file>

<file path=ppt/tags/tag122.xml><?xml version="1.0" encoding="utf-8"?>
<p:tagLst xmlns:p="http://schemas.openxmlformats.org/presentationml/2006/main">
  <p:tag name="KSO_WM_TAG_VERSION" val="1.0"/>
  <p:tag name="KSO_WM_BEAUTIFY_FLAG" val="#wm#"/>
  <p:tag name="KSO_WM_TEMPLATE_CATEGORY" val="custom"/>
  <p:tag name="KSO_WM_TEMPLATE_INDEX" val="160332"/>
  <p:tag name="KSO_WM_UNIT_TYPE" val="f"/>
  <p:tag name="KSO_WM_UNIT_INDEX" val="1"/>
  <p:tag name="KSO_WM_UNIT_ID" val="custom160332_3*f*1"/>
  <p:tag name="KSO_WM_UNIT_CLEAR" val="1"/>
  <p:tag name="KSO_WM_UNIT_LAYERLEVEL" val="1"/>
  <p:tag name="KSO_WM_UNIT_VALUE" val="170"/>
  <p:tag name="KSO_WM_UNIT_HIGHLIGHT" val="0"/>
  <p:tag name="KSO_WM_UNIT_COMPATIBLE" val="0"/>
  <p:tag name="KSO_WM_UNIT_PRESET_TEXT_INDEX" val="5"/>
  <p:tag name="KSO_WM_UNIT_PRESET_TEXT_LEN" val="232"/>
</p:tagLst>
</file>

<file path=ppt/tags/tag123.xml><?xml version="1.0" encoding="utf-8"?>
<p:tagLst xmlns:p="http://schemas.openxmlformats.org/presentationml/2006/main">
  <p:tag name="KSO_WM_TAG_VERSION" val="1.0"/>
  <p:tag name="KSO_WM_BEAUTIFY_FLAG" val="#wm#"/>
  <p:tag name="KSO_WM_UNIT_TYPE" val="i"/>
  <p:tag name="KSO_WM_UNIT_ID" val="custom160332_19*i*0"/>
  <p:tag name="KSO_WM_TEMPLATE_CATEGORY" val="custom"/>
  <p:tag name="KSO_WM_TEMPLATE_INDEX" val="160332"/>
  <p:tag name="KSO_WM_UNIT_INDEX" val="0"/>
</p:tagLst>
</file>

<file path=ppt/tags/tag12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1"/>
  <p:tag name="KSO_WM_UNIT_ID" val="custom160332_19*l_i*1_1"/>
  <p:tag name="KSO_WM_UNIT_CLEAR" val="1"/>
  <p:tag name="KSO_WM_UNIT_LAYERLEVEL" val="1_1"/>
  <p:tag name="KSO_WM_DIAGRAM_GROUP_CODE" val="l1-2"/>
</p:tagLst>
</file>

<file path=ppt/tags/tag125.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2"/>
  <p:tag name="KSO_WM_UNIT_ID" val="custom160332_19*l_i*1_2"/>
  <p:tag name="KSO_WM_UNIT_CLEAR" val="1"/>
  <p:tag name="KSO_WM_UNIT_LAYERLEVEL" val="1_1"/>
  <p:tag name="KSO_WM_DIAGRAM_GROUP_CODE" val="l1-2"/>
</p:tagLst>
</file>

<file path=ppt/tags/tag126.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1_1"/>
  <p:tag name="KSO_WM_UNIT_ID" val="custom160332_19*l_h_f*1_1_1"/>
  <p:tag name="KSO_WM_UNIT_CLEAR" val="1"/>
  <p:tag name="KSO_WM_UNIT_LAYERLEVEL" val="1_1_1"/>
  <p:tag name="KSO_WM_UNIT_VALUE" val="63"/>
  <p:tag name="KSO_WM_UNIT_HIGHLIGHT" val="0"/>
  <p:tag name="KSO_WM_UNIT_COMPATIBLE" val="0"/>
  <p:tag name="KSO_WM_UNIT_PRESET_TEXT_INDEX" val="4"/>
  <p:tag name="KSO_WM_DIAGRAM_GROUP_CODE" val="l1-2"/>
  <p:tag name="KSO_WM_UNIT_PRESET_TEXT_LEN" val="57"/>
</p:tagLst>
</file>

<file path=ppt/tags/tag127.xml><?xml version="1.0" encoding="utf-8"?>
<p:tagLst xmlns:p="http://schemas.openxmlformats.org/presentationml/2006/main">
  <p:tag name="KSO_WM_TAG_VERSION" val="1.0"/>
  <p:tag name="KSO_WM_BEAUTIFY_FLAG" val="#wm#"/>
  <p:tag name="KSO_WM_UNIT_TYPE" val="i"/>
  <p:tag name="KSO_WM_UNIT_ID" val="custom160332_19*i*7"/>
  <p:tag name="KSO_WM_TEMPLATE_CATEGORY" val="custom"/>
  <p:tag name="KSO_WM_TEMPLATE_INDEX" val="160332"/>
  <p:tag name="KSO_WM_UNIT_INDEX" val="7"/>
</p:tagLst>
</file>

<file path=ppt/tags/tag12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3"/>
  <p:tag name="KSO_WM_UNIT_ID" val="custom160332_19*l_i*1_3"/>
  <p:tag name="KSO_WM_UNIT_CLEAR" val="1"/>
  <p:tag name="KSO_WM_UNIT_LAYERLEVEL" val="1_1"/>
  <p:tag name="KSO_WM_DIAGRAM_GROUP_CODE" val="l1-2"/>
</p:tagLst>
</file>

<file path=ppt/tags/tag129.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4"/>
  <p:tag name="KSO_WM_UNIT_ID" val="custom160332_19*l_i*1_4"/>
  <p:tag name="KSO_WM_UNIT_CLEAR" val="1"/>
  <p:tag name="KSO_WM_UNIT_LAYERLEVEL" val="1_1"/>
  <p:tag name="KSO_WM_DIAGRAM_GROUP_CODE" val="l1-2"/>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3_1"/>
  <p:tag name="KSO_WM_UNIT_ID" val="custom160332_11*l_h_f*1_3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130.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2_1"/>
  <p:tag name="KSO_WM_UNIT_ID" val="custom160332_19*l_h_f*1_2_1"/>
  <p:tag name="KSO_WM_UNIT_CLEAR" val="1"/>
  <p:tag name="KSO_WM_UNIT_LAYERLEVEL" val="1_1_1"/>
  <p:tag name="KSO_WM_UNIT_VALUE" val="63"/>
  <p:tag name="KSO_WM_UNIT_HIGHLIGHT" val="0"/>
  <p:tag name="KSO_WM_UNIT_COMPATIBLE" val="0"/>
  <p:tag name="KSO_WM_UNIT_PRESET_TEXT_INDEX" val="4"/>
  <p:tag name="KSO_WM_DIAGRAM_GROUP_CODE" val="l1-2"/>
  <p:tag name="KSO_WM_UNIT_PRESET_TEXT_LEN" val="57"/>
</p:tagLst>
</file>

<file path=ppt/tags/tag131.xml><?xml version="1.0" encoding="utf-8"?>
<p:tagLst xmlns:p="http://schemas.openxmlformats.org/presentationml/2006/main">
  <p:tag name="KSO_WM_TAG_VERSION" val="1.0"/>
  <p:tag name="KSO_WM_BEAUTIFY_FLAG" val="#wm#"/>
  <p:tag name="KSO_WM_UNIT_TYPE" val="i"/>
  <p:tag name="KSO_WM_UNIT_ID" val="custom160332_19*i*14"/>
  <p:tag name="KSO_WM_TEMPLATE_CATEGORY" val="custom"/>
  <p:tag name="KSO_WM_TEMPLATE_INDEX" val="160332"/>
  <p:tag name="KSO_WM_UNIT_INDEX" val="14"/>
</p:tagLst>
</file>

<file path=ppt/tags/tag132.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5"/>
  <p:tag name="KSO_WM_UNIT_ID" val="custom160332_19*l_i*1_5"/>
  <p:tag name="KSO_WM_UNIT_CLEAR" val="1"/>
  <p:tag name="KSO_WM_UNIT_LAYERLEVEL" val="1_1"/>
  <p:tag name="KSO_WM_DIAGRAM_GROUP_CODE" val="l1-2"/>
</p:tagLst>
</file>

<file path=ppt/tags/tag13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6"/>
  <p:tag name="KSO_WM_UNIT_ID" val="custom160332_19*l_i*1_6"/>
  <p:tag name="KSO_WM_UNIT_CLEAR" val="1"/>
  <p:tag name="KSO_WM_UNIT_LAYERLEVEL" val="1_1"/>
  <p:tag name="KSO_WM_DIAGRAM_GROUP_CODE" val="l1-2"/>
</p:tagLst>
</file>

<file path=ppt/tags/tag13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3_1"/>
  <p:tag name="KSO_WM_UNIT_ID" val="custom160332_19*l_h_f*1_3_1"/>
  <p:tag name="KSO_WM_UNIT_CLEAR" val="1"/>
  <p:tag name="KSO_WM_UNIT_LAYERLEVEL" val="1_1_1"/>
  <p:tag name="KSO_WM_UNIT_VALUE" val="63"/>
  <p:tag name="KSO_WM_UNIT_HIGHLIGHT" val="0"/>
  <p:tag name="KSO_WM_UNIT_COMPATIBLE" val="0"/>
  <p:tag name="KSO_WM_UNIT_PRESET_TEXT_INDEX" val="4"/>
  <p:tag name="KSO_WM_DIAGRAM_GROUP_CODE" val="l1-2"/>
  <p:tag name="KSO_WM_UNIT_PRESET_TEXT_LEN" val="57"/>
</p:tagLst>
</file>

<file path=ppt/tags/tag135.xml><?xml version="1.0" encoding="utf-8"?>
<p:tagLst xmlns:p="http://schemas.openxmlformats.org/presentationml/2006/main">
  <p:tag name="KSO_WM_TAG_VERSION" val="1.0"/>
  <p:tag name="KSO_WM_BEAUTIFY_FLAG" val="#wm#"/>
  <p:tag name="KSO_WM_UNIT_TYPE" val="i"/>
  <p:tag name="KSO_WM_UNIT_ID" val="custom160332_19*i*21"/>
  <p:tag name="KSO_WM_TEMPLATE_CATEGORY" val="custom"/>
  <p:tag name="KSO_WM_TEMPLATE_INDEX" val="160332"/>
  <p:tag name="KSO_WM_UNIT_INDEX" val="21"/>
</p:tagLst>
</file>

<file path=ppt/tags/tag136.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7"/>
  <p:tag name="KSO_WM_UNIT_ID" val="custom160332_19*l_i*1_7"/>
  <p:tag name="KSO_WM_UNIT_CLEAR" val="1"/>
  <p:tag name="KSO_WM_UNIT_LAYERLEVEL" val="1_1"/>
  <p:tag name="KSO_WM_DIAGRAM_GROUP_CODE" val="l1-2"/>
</p:tagLst>
</file>

<file path=ppt/tags/tag137.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8"/>
  <p:tag name="KSO_WM_UNIT_ID" val="custom160332_19*l_i*1_8"/>
  <p:tag name="KSO_WM_UNIT_CLEAR" val="1"/>
  <p:tag name="KSO_WM_UNIT_LAYERLEVEL" val="1_1"/>
  <p:tag name="KSO_WM_DIAGRAM_GROUP_CODE" val="l1-2"/>
</p:tagLst>
</file>

<file path=ppt/tags/tag13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4_1"/>
  <p:tag name="KSO_WM_UNIT_ID" val="custom160332_19*l_h_f*1_4_1"/>
  <p:tag name="KSO_WM_UNIT_CLEAR" val="1"/>
  <p:tag name="KSO_WM_UNIT_LAYERLEVEL" val="1_1_1"/>
  <p:tag name="KSO_WM_UNIT_VALUE" val="63"/>
  <p:tag name="KSO_WM_UNIT_HIGHLIGHT" val="0"/>
  <p:tag name="KSO_WM_UNIT_COMPATIBLE" val="0"/>
  <p:tag name="KSO_WM_UNIT_PRESET_TEXT_INDEX" val="4"/>
  <p:tag name="KSO_WM_DIAGRAM_GROUP_CODE" val="l1-2"/>
  <p:tag name="KSO_WM_UNIT_PRESET_TEXT_LEN" val="57"/>
</p:tagLst>
</file>

<file path=ppt/tags/tag139.xml><?xml version="1.0" encoding="utf-8"?>
<p:tagLst xmlns:p="http://schemas.openxmlformats.org/presentationml/2006/main">
  <p:tag name="KSO_WM_TEMPLATE_CATEGORY" val="custom"/>
  <p:tag name="KSO_WM_TEMPLATE_INDEX" val="160332"/>
  <p:tag name="KSO_WM_TAG_VERSION" val="1.0"/>
  <p:tag name="KSO_WM_SLIDE_ID" val="custom160332_3"/>
  <p:tag name="KSO_WM_SLIDE_INDEX" val="3"/>
  <p:tag name="KSO_WM_SLIDE_ITEM_CNT" val="2"/>
  <p:tag name="KSO_WM_SLIDE_LAYOUT" val="a_f"/>
  <p:tag name="KSO_WM_SLIDE_LAYOUT_CNT" val="1_2"/>
  <p:tag name="KSO_WM_SLIDE_TYPE" val="text"/>
  <p:tag name="KSO_WM_BEAUTIFY_FLAG" val="#wm#"/>
  <p:tag name="KSO_WM_SLIDE_POSITION" val="53*99"/>
  <p:tag name="KSO_WM_SLIDE_SIZE" val="834*399"/>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3"/>
  <p:tag name="KSO_WM_UNIT_ID" val="custom160332_11*l_i*1_3"/>
  <p:tag name="KSO_WM_UNIT_CLEAR" val="1"/>
  <p:tag name="KSO_WM_UNIT_LAYERLEVEL" val="1_1"/>
  <p:tag name="KSO_WM_DIAGRAM_GROUP_CODE" val="l1-1"/>
</p:tagLst>
</file>

<file path=ppt/tags/tag140.xml><?xml version="1.0" encoding="utf-8"?>
<p:tagLst xmlns:p="http://schemas.openxmlformats.org/presentationml/2006/main">
  <p:tag name="KSO_WM_BEAUTIFY_FLAG" val="#wm#"/>
  <p:tag name="KSO_WM_TEMPLATE_CATEGORY" val="custom"/>
  <p:tag name="KSO_WM_TEMPLATE_INDEX" val="160332"/>
</p:tagLst>
</file>

<file path=ppt/tags/tag14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2*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142.xml><?xml version="1.0" encoding="utf-8"?>
<p:tagLst xmlns:p="http://schemas.openxmlformats.org/presentationml/2006/main">
  <p:tag name="KSO_WM_TAG_VERSION" val="1.0"/>
  <p:tag name="KSO_WM_BEAUTIFY_FLAG" val="#wm#"/>
  <p:tag name="KSO_WM_TEMPLATE_CATEGORY" val="custom"/>
  <p:tag name="KSO_WM_TEMPLATE_INDEX" val="160332"/>
  <p:tag name="KSO_WM_UNIT_TYPE" val="b"/>
  <p:tag name="KSO_WM_UNIT_INDEX" val="1"/>
  <p:tag name="KSO_WM_UNIT_ID" val="custom160332_12*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4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e"/>
  <p:tag name="KSO_WM_UNIT_INDEX" val="1"/>
  <p:tag name="KSO_WM_UNIT_ID" val="custom160332_12*e*1"/>
  <p:tag name="KSO_WM_UNIT_CLEAR" val="1"/>
  <p:tag name="KSO_WM_UNIT_LAYERLEVEL" val="1"/>
  <p:tag name="KSO_WM_UNIT_VALUE" val="1"/>
  <p:tag name="KSO_WM_UNIT_HIGHLIGHT" val="0"/>
  <p:tag name="KSO_WM_UNIT_COMPATIBLE" val="1"/>
  <p:tag name="KSO_WM_UNIT_PRESET_TEXT" val="01"/>
</p:tagLst>
</file>

<file path=ppt/tags/tag144.xml><?xml version="1.0" encoding="utf-8"?>
<p:tagLst xmlns:p="http://schemas.openxmlformats.org/presentationml/2006/main">
  <p:tag name="KSO_WM_TEMPLATE_CATEGORY" val="custom"/>
  <p:tag name="KSO_WM_TEMPLATE_INDEX" val="160332"/>
  <p:tag name="KSO_WM_TAG_VERSION" val="1.0"/>
  <p:tag name="KSO_WM_SLIDE_ID" val="custom160332_12"/>
  <p:tag name="KSO_WM_SLIDE_INDEX" val="12"/>
  <p:tag name="KSO_WM_SLIDE_ITEM_CNT" val="2"/>
  <p:tag name="KSO_WM_SLIDE_LAYOUT" val="a_b_e"/>
  <p:tag name="KSO_WM_SLIDE_LAYOUT_CNT" val="1_1_1"/>
  <p:tag name="KSO_WM_SLIDE_TYPE" val="sectionTitle"/>
  <p:tag name="KSO_WM_BEAUTIFY_FLAG" val="#wm#"/>
</p:tagLst>
</file>

<file path=ppt/tags/tag145.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46.xml><?xml version="1.0" encoding="utf-8"?>
<p:tagLst xmlns:p="http://schemas.openxmlformats.org/presentationml/2006/main">
  <p:tag name="KSO_WM_TEMPLATE_CATEGORY" val="custom"/>
  <p:tag name="KSO_WM_TEMPLATE_INDEX" val="160332"/>
  <p:tag name="KSO_WM_TAG_VERSION" val="1.0"/>
  <p:tag name="KSO_WM_SLIDE_ID" val="custom160332_16"/>
  <p:tag name="KSO_WM_SLIDE_INDEX" val="16"/>
  <p:tag name="KSO_WM_SLIDE_ITEM_CNT" val="1"/>
  <p:tag name="KSO_WM_SLIDE_LAYOUT" val="a_l"/>
  <p:tag name="KSO_WM_SLIDE_LAYOUT_CNT" val="1_1"/>
  <p:tag name="KSO_WM_SLIDE_TYPE" val="text"/>
  <p:tag name="KSO_WM_BEAUTIFY_FLAG" val="#wm#"/>
  <p:tag name="KSO_WM_SLIDE_POSITION" val="344*203"/>
  <p:tag name="KSO_WM_SLIDE_SIZE" val="254*255"/>
  <p:tag name="KSO_WM_DIAGRAM_GROUP_CODE" val="l1-2"/>
</p:tagLst>
</file>

<file path=ppt/tags/tag147.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48.xml><?xml version="1.0" encoding="utf-8"?>
<p:tagLst xmlns:p="http://schemas.openxmlformats.org/presentationml/2006/main">
  <p:tag name="KSO_WM_BEAUTIFY_FLAG" val="#wm#"/>
  <p:tag name="KSO_WM_TEMPLATE_CATEGORY" val="custom"/>
  <p:tag name="KSO_WM_TEMPLATE_INDEX" val="160332"/>
</p:tagLst>
</file>

<file path=ppt/tags/tag149.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5.xml><?xml version="1.0" encoding="utf-8"?>
<p:tagLst xmlns:p="http://schemas.openxmlformats.org/presentationml/2006/main">
  <p:tag name="KSO_WM_TAG_VERSION" val="1.0"/>
  <p:tag name="KSO_WM_BEAUTIFY_FLAG" val="#wm#"/>
  <p:tag name="KSO_WM_UNIT_TYPE" val="i"/>
  <p:tag name="KSO_WM_UNIT_ID" val="custom160332_11*i*15"/>
  <p:tag name="KSO_WM_TEMPLATE_CATEGORY" val="custom"/>
  <p:tag name="KSO_WM_TEMPLATE_INDEX" val="160332"/>
  <p:tag name="KSO_WM_UNIT_INDEX" val="15"/>
</p:tagLst>
</file>

<file path=ppt/tags/tag150.xml><?xml version="1.0" encoding="utf-8"?>
<p:tagLst xmlns:p="http://schemas.openxmlformats.org/presentationml/2006/main">
  <p:tag name="KSO_WM_TEMPLATE_CATEGORY" val="custom"/>
  <p:tag name="KSO_WM_TEMPLATE_INDEX" val="160332"/>
  <p:tag name="KSO_WM_TAG_VERSION" val="1.0"/>
  <p:tag name="KSO_WM_SLIDE_ID" val="custom160332_7"/>
  <p:tag name="KSO_WM_SLIDE_INDEX" val="7"/>
  <p:tag name="KSO_WM_SLIDE_ITEM_CNT" val="2"/>
  <p:tag name="KSO_WM_SLIDE_LAYOUT" val="a_l"/>
  <p:tag name="KSO_WM_SLIDE_LAYOUT_CNT" val="1_1"/>
  <p:tag name="KSO_WM_SLIDE_TYPE" val="contents"/>
  <p:tag name="KSO_WM_BEAUTIFY_FLAG" val="#wm#"/>
  <p:tag name="KSO_WM_DIAGRAM_GROUP_CODE" val="l1-1"/>
</p:tagLst>
</file>

<file path=ppt/tags/tag15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2*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152.xml><?xml version="1.0" encoding="utf-8"?>
<p:tagLst xmlns:p="http://schemas.openxmlformats.org/presentationml/2006/main">
  <p:tag name="KSO_WM_TAG_VERSION" val="1.0"/>
  <p:tag name="KSO_WM_BEAUTIFY_FLAG" val="#wm#"/>
  <p:tag name="KSO_WM_TEMPLATE_CATEGORY" val="custom"/>
  <p:tag name="KSO_WM_TEMPLATE_INDEX" val="160332"/>
  <p:tag name="KSO_WM_UNIT_TYPE" val="b"/>
  <p:tag name="KSO_WM_UNIT_INDEX" val="1"/>
  <p:tag name="KSO_WM_UNIT_ID" val="custom160332_12*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5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e"/>
  <p:tag name="KSO_WM_UNIT_INDEX" val="1"/>
  <p:tag name="KSO_WM_UNIT_ID" val="custom160332_12*e*1"/>
  <p:tag name="KSO_WM_UNIT_CLEAR" val="1"/>
  <p:tag name="KSO_WM_UNIT_LAYERLEVEL" val="1"/>
  <p:tag name="KSO_WM_UNIT_VALUE" val="1"/>
  <p:tag name="KSO_WM_UNIT_HIGHLIGHT" val="0"/>
  <p:tag name="KSO_WM_UNIT_COMPATIBLE" val="1"/>
  <p:tag name="KSO_WM_UNIT_PRESET_TEXT" val="01"/>
</p:tagLst>
</file>

<file path=ppt/tags/tag154.xml><?xml version="1.0" encoding="utf-8"?>
<p:tagLst xmlns:p="http://schemas.openxmlformats.org/presentationml/2006/main">
  <p:tag name="KSO_WM_TEMPLATE_CATEGORY" val="custom"/>
  <p:tag name="KSO_WM_TEMPLATE_INDEX" val="160332"/>
  <p:tag name="KSO_WM_TAG_VERSION" val="1.0"/>
  <p:tag name="KSO_WM_SLIDE_ID" val="custom160332_12"/>
  <p:tag name="KSO_WM_SLIDE_INDEX" val="12"/>
  <p:tag name="KSO_WM_SLIDE_ITEM_CNT" val="2"/>
  <p:tag name="KSO_WM_SLIDE_LAYOUT" val="a_b_e"/>
  <p:tag name="KSO_WM_SLIDE_LAYOUT_CNT" val="1_1_1"/>
  <p:tag name="KSO_WM_SLIDE_TYPE" val="sectionTitle"/>
  <p:tag name="KSO_WM_BEAUTIFY_FLAG" val="#wm#"/>
</p:tagLst>
</file>

<file path=ppt/tags/tag155.xml><?xml version="1.0" encoding="utf-8"?>
<p:tagLst xmlns:p="http://schemas.openxmlformats.org/presentationml/2006/main">
  <p:tag name="KSO_WM_TAG_VERSION" val="1.0"/>
  <p:tag name="KSO_WM_BEAUTIFY_FLAG" val="#wm#"/>
  <p:tag name="KSO_WM_TEMPLATE_CATEGORY" val="custom"/>
  <p:tag name="KSO_WM_TEMPLATE_INDEX" val="160332"/>
  <p:tag name="KSO_WM_UNIT_TYPE" val="q_i"/>
  <p:tag name="KSO_WM_UNIT_INDEX" val="1_1"/>
  <p:tag name="KSO_WM_UNIT_ID" val="custom160332_13*q_i*1_1"/>
  <p:tag name="KSO_WM_UNIT_CLEAR" val="1"/>
  <p:tag name="KSO_WM_UNIT_LAYERLEVEL" val="1_1"/>
  <p:tag name="KSO_WM_DIAGRAM_GROUP_CODE" val="q1-1"/>
</p:tagLst>
</file>

<file path=ppt/tags/tag156.xml><?xml version="1.0" encoding="utf-8"?>
<p:tagLst xmlns:p="http://schemas.openxmlformats.org/presentationml/2006/main">
  <p:tag name="KSO_WM_TAG_VERSION" val="1.0"/>
  <p:tag name="KSO_WM_BEAUTIFY_FLAG" val="#wm#"/>
  <p:tag name="KSO_WM_TEMPLATE_CATEGORY" val="custom"/>
  <p:tag name="KSO_WM_TEMPLATE_INDEX" val="160332"/>
  <p:tag name="KSO_WM_UNIT_TYPE" val="q_i"/>
  <p:tag name="KSO_WM_UNIT_INDEX" val="1_2"/>
  <p:tag name="KSO_WM_UNIT_ID" val="custom160332_13*q_i*1_2"/>
  <p:tag name="KSO_WM_UNIT_CLEAR" val="1"/>
  <p:tag name="KSO_WM_UNIT_LAYERLEVEL" val="1_1"/>
  <p:tag name="KSO_WM_DIAGRAM_GROUP_CODE" val="q1-1"/>
</p:tagLst>
</file>

<file path=ppt/tags/tag157.xml><?xml version="1.0" encoding="utf-8"?>
<p:tagLst xmlns:p="http://schemas.openxmlformats.org/presentationml/2006/main">
  <p:tag name="KSO_WM_TAG_VERSION" val="1.0"/>
  <p:tag name="KSO_WM_BEAUTIFY_FLAG" val="#wm#"/>
  <p:tag name="KSO_WM_UNIT_TYPE" val="i"/>
  <p:tag name="KSO_WM_UNIT_ID" val="custom160332_13*i*2"/>
  <p:tag name="KSO_WM_TEMPLATE_CATEGORY" val="custom"/>
  <p:tag name="KSO_WM_TEMPLATE_INDEX" val="160332"/>
  <p:tag name="KSO_WM_UNIT_INDEX" val="2"/>
</p:tagLst>
</file>

<file path=ppt/tags/tag15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q_h_f"/>
  <p:tag name="KSO_WM_UNIT_INDEX" val="1_1_1"/>
  <p:tag name="KSO_WM_UNIT_ID" val="custom160332_13*q_h_f*1_1_1"/>
  <p:tag name="KSO_WM_UNIT_CLEAR" val="1"/>
  <p:tag name="KSO_WM_UNIT_LAYERLEVEL" val="1_1_1"/>
  <p:tag name="KSO_WM_UNIT_VALUE" val="35"/>
  <p:tag name="KSO_WM_UNIT_HIGHLIGHT" val="0"/>
  <p:tag name="KSO_WM_UNIT_COMPATIBLE" val="0"/>
  <p:tag name="KSO_WM_UNIT_PRESET_TEXT_INDEX" val="3"/>
  <p:tag name="KSO_WM_DIAGRAM_GROUP_CODE" val="q1-1"/>
  <p:tag name="KSO_WM_UNIT_PRESET_TEXT_LEN" val="5"/>
</p:tagLst>
</file>

<file path=ppt/tags/tag159.xml><?xml version="1.0" encoding="utf-8"?>
<p:tagLst xmlns:p="http://schemas.openxmlformats.org/presentationml/2006/main">
  <p:tag name="KSO_WM_TAG_VERSION" val="1.0"/>
  <p:tag name="KSO_WM_BEAUTIFY_FLAG" val="#wm#"/>
  <p:tag name="KSO_WM_TEMPLATE_CATEGORY" val="custom"/>
  <p:tag name="KSO_WM_TEMPLATE_INDEX" val="160332"/>
  <p:tag name="KSO_WM_UNIT_TYPE" val="q_h_f"/>
  <p:tag name="KSO_WM_UNIT_INDEX" val="1_2_1"/>
  <p:tag name="KSO_WM_UNIT_ID" val="custom160332_13*q_h_f*1_2_1"/>
  <p:tag name="KSO_WM_UNIT_CLEAR" val="1"/>
  <p:tag name="KSO_WM_UNIT_LAYERLEVEL" val="1_1_1"/>
  <p:tag name="KSO_WM_UNIT_VALUE" val="36"/>
  <p:tag name="KSO_WM_UNIT_HIGHLIGHT" val="0"/>
  <p:tag name="KSO_WM_UNIT_COMPATIBLE" val="0"/>
  <p:tag name="KSO_WM_UNIT_PRESET_TEXT_INDEX" val="3"/>
  <p:tag name="KSO_WM_DIAGRAM_GROUP_CODE" val="q1-1"/>
  <p:tag name="KSO_WM_UNIT_PRESET_TEXT_LEN" val="5"/>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4_1"/>
  <p:tag name="KSO_WM_UNIT_ID" val="custom160332_11*l_h_f*1_4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160.xml><?xml version="1.0" encoding="utf-8"?>
<p:tagLst xmlns:p="http://schemas.openxmlformats.org/presentationml/2006/main">
  <p:tag name="KSO_WM_TAG_VERSION" val="1.0"/>
  <p:tag name="KSO_WM_BEAUTIFY_FLAG" val="#wm#"/>
  <p:tag name="KSO_WM_TEMPLATE_CATEGORY" val="custom"/>
  <p:tag name="KSO_WM_TEMPLATE_INDEX" val="160332"/>
  <p:tag name="KSO_WM_UNIT_TYPE" val="f"/>
  <p:tag name="KSO_WM_UNIT_INDEX" val="1"/>
  <p:tag name="KSO_WM_UNIT_ID" val="custom160332_13*f*1"/>
  <p:tag name="KSO_WM_UNIT_CLEAR" val="1"/>
  <p:tag name="KSO_WM_UNIT_LAYERLEVEL" val="1"/>
  <p:tag name="KSO_WM_UNIT_VALUE" val="96"/>
  <p:tag name="KSO_WM_UNIT_HIGHLIGHT" val="0"/>
  <p:tag name="KSO_WM_UNIT_COMPATIBLE" val="0"/>
  <p:tag name="KSO_WM_UNIT_PRESET_TEXT_INDEX" val="5"/>
  <p:tag name="KSO_WM_UNIT_PRESET_TEXT_LEN" val="232"/>
</p:tagLst>
</file>

<file path=ppt/tags/tag161.xml><?xml version="1.0" encoding="utf-8"?>
<p:tagLst xmlns:p="http://schemas.openxmlformats.org/presentationml/2006/main">
  <p:tag name="KSO_WM_TEMPLATE_CATEGORY" val="custom"/>
  <p:tag name="KSO_WM_TEMPLATE_INDEX" val="160332"/>
  <p:tag name="KSO_WM_TAG_VERSION" val="1.0"/>
  <p:tag name="KSO_WM_SLIDE_ID" val="custom160332_13"/>
  <p:tag name="KSO_WM_SLIDE_INDEX" val="13"/>
  <p:tag name="KSO_WM_SLIDE_ITEM_CNT" val="5"/>
  <p:tag name="KSO_WM_SLIDE_LAYOUT" val="a_q_f"/>
  <p:tag name="KSO_WM_SLIDE_LAYOUT_CNT" val="1_1_1"/>
  <p:tag name="KSO_WM_SLIDE_TYPE" val="text"/>
  <p:tag name="KSO_WM_BEAUTIFY_FLAG" val="#wm#"/>
  <p:tag name="KSO_WM_SLIDE_POSITION" val="171*158"/>
  <p:tag name="KSO_WM_SLIDE_SIZE" val="618*314"/>
  <p:tag name="KSO_WM_DIAGRAM_GROUP_CODE" val="q1-1"/>
</p:tagLst>
</file>

<file path=ppt/tags/tag162.xml><?xml version="1.0" encoding="utf-8"?>
<p:tagLst xmlns:p="http://schemas.openxmlformats.org/presentationml/2006/main">
  <p:tag name="KSO_WM_TAG_VERSION" val="1.0"/>
  <p:tag name="KSO_WM_BEAUTIFY_FLAG" val="#wm#"/>
  <p:tag name="KSO_WM_UNIT_TYPE" val="i"/>
  <p:tag name="KSO_WM_UNIT_ID" val="custom160332_28*i*0"/>
  <p:tag name="KSO_WM_TEMPLATE_CATEGORY" val="custom"/>
  <p:tag name="KSO_WM_TEMPLATE_INDEX" val="160332"/>
  <p:tag name="KSO_WM_UNIT_INDEX" val="0"/>
</p:tagLst>
</file>

<file path=ppt/tags/tag163.xml><?xml version="1.0" encoding="utf-8"?>
<p:tagLst xmlns:p="http://schemas.openxmlformats.org/presentationml/2006/main">
  <p:tag name="KSO_WM_TAG_VERSION" val="1.0"/>
  <p:tag name="KSO_WM_BEAUTIFY_FLAG" val="#wm#"/>
  <p:tag name="KSO_WM_UNIT_TYPE" val="i"/>
  <p:tag name="KSO_WM_UNIT_ID" val="custom160332_28*i*1"/>
  <p:tag name="KSO_WM_TEMPLATE_CATEGORY" val="custom"/>
  <p:tag name="KSO_WM_TEMPLATE_INDEX" val="160332"/>
  <p:tag name="KSO_WM_UNIT_INDEX" val="1"/>
</p:tagLst>
</file>

<file path=ppt/tags/tag16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28*a*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ags/tag165.xml><?xml version="1.0" encoding="utf-8"?>
<p:tagLst xmlns:p="http://schemas.openxmlformats.org/presentationml/2006/main">
  <p:tag name="KSO_WM_TEMPLATE_CATEGORY" val="custom"/>
  <p:tag name="KSO_WM_TEMPLATE_INDEX" val="160332"/>
  <p:tag name="KSO_WM_TAG_VERSION" val="1.0"/>
  <p:tag name="KSO_WM_SLIDE_ID" val="custom160332_28"/>
  <p:tag name="KSO_WM_SLIDE_INDEX" val="28"/>
  <p:tag name="KSO_WM_SLIDE_ITEM_CNT" val="2"/>
  <p:tag name="KSO_WM_SLIDE_LAYOUT" val="a_f_d"/>
  <p:tag name="KSO_WM_SLIDE_LAYOUT_CNT" val="1_1_1"/>
  <p:tag name="KSO_WM_SLIDE_TYPE" val="text"/>
  <p:tag name="KSO_WM_BEAUTIFY_FLAG" val="#wm#"/>
  <p:tag name="KSO_WM_SLIDE_POSITION" val="142*128"/>
  <p:tag name="KSO_WM_SLIDE_SIZE" val="692*356"/>
</p:tagLst>
</file>

<file path=ppt/tags/tag166.xml><?xml version="1.0" encoding="utf-8"?>
<p:tagLst xmlns:p="http://schemas.openxmlformats.org/presentationml/2006/main">
  <p:tag name="KSO_WM_TAG_VERSION" val="1.0"/>
  <p:tag name="KSO_WM_BEAUTIFY_FLAG" val="#wm#"/>
  <p:tag name="KSO_WM_UNIT_TYPE" val="i"/>
  <p:tag name="KSO_WM_UNIT_ID" val="custom160332_28*i*0"/>
  <p:tag name="KSO_WM_TEMPLATE_CATEGORY" val="custom"/>
  <p:tag name="KSO_WM_TEMPLATE_INDEX" val="160332"/>
  <p:tag name="KSO_WM_UNIT_INDEX" val="0"/>
</p:tagLst>
</file>

<file path=ppt/tags/tag167.xml><?xml version="1.0" encoding="utf-8"?>
<p:tagLst xmlns:p="http://schemas.openxmlformats.org/presentationml/2006/main">
  <p:tag name="KSO_WM_TAG_VERSION" val="1.0"/>
  <p:tag name="KSO_WM_BEAUTIFY_FLAG" val="#wm#"/>
  <p:tag name="KSO_WM_UNIT_TYPE" val="i"/>
  <p:tag name="KSO_WM_UNIT_ID" val="custom160332_28*i*1"/>
  <p:tag name="KSO_WM_TEMPLATE_CATEGORY" val="custom"/>
  <p:tag name="KSO_WM_TEMPLATE_INDEX" val="160332"/>
  <p:tag name="KSO_WM_UNIT_INDEX" val="1"/>
</p:tagLst>
</file>

<file path=ppt/tags/tag16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28*a*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ags/tag169.xml><?xml version="1.0" encoding="utf-8"?>
<p:tagLst xmlns:p="http://schemas.openxmlformats.org/presentationml/2006/main">
  <p:tag name="KSO_WM_TEMPLATE_CATEGORY" val="custom"/>
  <p:tag name="KSO_WM_TEMPLATE_INDEX" val="160332"/>
  <p:tag name="KSO_WM_TAG_VERSION" val="1.0"/>
  <p:tag name="KSO_WM_SLIDE_ID" val="custom160332_28"/>
  <p:tag name="KSO_WM_SLIDE_INDEX" val="28"/>
  <p:tag name="KSO_WM_SLIDE_ITEM_CNT" val="2"/>
  <p:tag name="KSO_WM_SLIDE_LAYOUT" val="a_f_d"/>
  <p:tag name="KSO_WM_SLIDE_LAYOUT_CNT" val="1_1_1"/>
  <p:tag name="KSO_WM_SLIDE_TYPE" val="text"/>
  <p:tag name="KSO_WM_BEAUTIFY_FLAG" val="#wm#"/>
  <p:tag name="KSO_WM_SLIDE_POSITION" val="142*128"/>
  <p:tag name="KSO_WM_SLIDE_SIZE" val="692*356"/>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4"/>
  <p:tag name="KSO_WM_UNIT_ID" val="custom160332_11*l_i*1_4"/>
  <p:tag name="KSO_WM_UNIT_CLEAR" val="1"/>
  <p:tag name="KSO_WM_UNIT_LAYERLEVEL" val="1_1"/>
  <p:tag name="KSO_WM_DIAGRAM_GROUP_CODE" val="l1-1"/>
</p:tagLst>
</file>

<file path=ppt/tags/tag170.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2*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17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b"/>
  <p:tag name="KSO_WM_UNIT_INDEX" val="1"/>
  <p:tag name="KSO_WM_UNIT_ID" val="custom160332_12*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72.xml><?xml version="1.0" encoding="utf-8"?>
<p:tagLst xmlns:p="http://schemas.openxmlformats.org/presentationml/2006/main">
  <p:tag name="KSO_WM_TAG_VERSION" val="1.0"/>
  <p:tag name="KSO_WM_BEAUTIFY_FLAG" val="#wm#"/>
  <p:tag name="KSO_WM_TEMPLATE_CATEGORY" val="custom"/>
  <p:tag name="KSO_WM_TEMPLATE_INDEX" val="160332"/>
  <p:tag name="KSO_WM_UNIT_TYPE" val="e"/>
  <p:tag name="KSO_WM_UNIT_INDEX" val="1"/>
  <p:tag name="KSO_WM_UNIT_ID" val="custom160332_12*e*1"/>
  <p:tag name="KSO_WM_UNIT_CLEAR" val="1"/>
  <p:tag name="KSO_WM_UNIT_LAYERLEVEL" val="1"/>
  <p:tag name="KSO_WM_UNIT_VALUE" val="1"/>
  <p:tag name="KSO_WM_UNIT_HIGHLIGHT" val="0"/>
  <p:tag name="KSO_WM_UNIT_COMPATIBLE" val="1"/>
  <p:tag name="KSO_WM_UNIT_PRESET_TEXT" val="01"/>
</p:tagLst>
</file>

<file path=ppt/tags/tag173.xml><?xml version="1.0" encoding="utf-8"?>
<p:tagLst xmlns:p="http://schemas.openxmlformats.org/presentationml/2006/main">
  <p:tag name="KSO_WM_TEMPLATE_CATEGORY" val="custom"/>
  <p:tag name="KSO_WM_TEMPLATE_INDEX" val="160332"/>
  <p:tag name="KSO_WM_TAG_VERSION" val="1.0"/>
  <p:tag name="KSO_WM_SLIDE_ID" val="custom160332_12"/>
  <p:tag name="KSO_WM_SLIDE_INDEX" val="12"/>
  <p:tag name="KSO_WM_SLIDE_ITEM_CNT" val="2"/>
  <p:tag name="KSO_WM_SLIDE_LAYOUT" val="a_b_e"/>
  <p:tag name="KSO_WM_SLIDE_LAYOUT_CNT" val="1_1_1"/>
  <p:tag name="KSO_WM_SLIDE_TYPE" val="sectionTitle"/>
  <p:tag name="KSO_WM_BEAUTIFY_FLAG" val="#wm#"/>
</p:tagLst>
</file>

<file path=ppt/tags/tag17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f"/>
  <p:tag name="KSO_WM_UNIT_INDEX" val="1"/>
  <p:tag name="KSO_WM_UNIT_ID" val="custom160332_5*f*1"/>
  <p:tag name="KSO_WM_UNIT_CLEAR" val="1"/>
  <p:tag name="KSO_WM_UNIT_LAYERLEVEL" val="1"/>
  <p:tag name="KSO_WM_UNIT_VALUE" val="76"/>
  <p:tag name="KSO_WM_UNIT_HIGHLIGHT" val="0"/>
  <p:tag name="KSO_WM_UNIT_COMPATIBLE" val="0"/>
  <p:tag name="KSO_WM_UNIT_PRESET_TEXT_INDEX" val="4"/>
  <p:tag name="KSO_WM_UNIT_PRESET_TEXT_LEN" val="57"/>
</p:tagLst>
</file>

<file path=ppt/tags/tag175.xml><?xml version="1.0" encoding="utf-8"?>
<p:tagLst xmlns:p="http://schemas.openxmlformats.org/presentationml/2006/main">
  <p:tag name="KSO_WM_TAG_VERSION" val="1.0"/>
  <p:tag name="KSO_WM_BEAUTIFY_FLAG" val="#wm#"/>
  <p:tag name="KSO_WM_TEMPLATE_CATEGORY" val="custom"/>
  <p:tag name="KSO_WM_TEMPLATE_INDEX" val="160332"/>
  <p:tag name="KSO_WM_UNIT_TYPE" val="f"/>
  <p:tag name="KSO_WM_UNIT_INDEX" val="1"/>
  <p:tag name="KSO_WM_UNIT_ID" val="custom160332_3*f*1"/>
  <p:tag name="KSO_WM_UNIT_CLEAR" val="1"/>
  <p:tag name="KSO_WM_UNIT_LAYERLEVEL" val="1"/>
  <p:tag name="KSO_WM_UNIT_VALUE" val="170"/>
  <p:tag name="KSO_WM_UNIT_HIGHLIGHT" val="0"/>
  <p:tag name="KSO_WM_UNIT_COMPATIBLE" val="0"/>
  <p:tag name="KSO_WM_UNIT_PRESET_TEXT_INDEX" val="5"/>
  <p:tag name="KSO_WM_UNIT_PRESET_TEXT_LEN" val="232"/>
</p:tagLst>
</file>

<file path=ppt/tags/tag176.xml><?xml version="1.0" encoding="utf-8"?>
<p:tagLst xmlns:p="http://schemas.openxmlformats.org/presentationml/2006/main">
  <p:tag name="KSO_WM_TAG_VERSION" val="1.0"/>
  <p:tag name="KSO_WM_BEAUTIFY_FLAG" val="#wm#"/>
  <p:tag name="KSO_WM_UNIT_TYPE" val="i"/>
  <p:tag name="KSO_WM_UNIT_ID" val="custom160332_3*i*0"/>
  <p:tag name="KSO_WM_TEMPLATE_CATEGORY" val="custom"/>
  <p:tag name="KSO_WM_TEMPLATE_INDEX" val="160332"/>
  <p:tag name="KSO_WM_UNIT_INDEX" val="0"/>
</p:tagLst>
</file>

<file path=ppt/tags/tag177.xml><?xml version="1.0" encoding="utf-8"?>
<p:tagLst xmlns:p="http://schemas.openxmlformats.org/presentationml/2006/main">
  <p:tag name="KSO_WM_TEMPLATE_CATEGORY" val="custom"/>
  <p:tag name="KSO_WM_TEMPLATE_INDEX" val="160332"/>
  <p:tag name="KSO_WM_TAG_VERSION" val="1.0"/>
  <p:tag name="KSO_WM_SLIDE_ID" val="custom160332_5"/>
  <p:tag name="KSO_WM_SLIDE_INDEX" val="5"/>
  <p:tag name="KSO_WM_SLIDE_ITEM_CNT" val="3"/>
  <p:tag name="KSO_WM_SLIDE_LAYOUT" val="a_f_d"/>
  <p:tag name="KSO_WM_SLIDE_LAYOUT_CNT" val="1_1_1"/>
  <p:tag name="KSO_WM_SLIDE_TYPE" val="text"/>
  <p:tag name="KSO_WM_BEAUTIFY_FLAG" val="#wm#"/>
  <p:tag name="KSO_WM_SLIDE_POSITION" val="122*104"/>
  <p:tag name="KSO_WM_SLIDE_SIZE" val="715*418"/>
</p:tagLst>
</file>

<file path=ppt/tags/tag17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f"/>
  <p:tag name="KSO_WM_UNIT_INDEX" val="1"/>
  <p:tag name="KSO_WM_UNIT_ID" val="custom160332_3*f*1"/>
  <p:tag name="KSO_WM_UNIT_CLEAR" val="1"/>
  <p:tag name="KSO_WM_UNIT_LAYERLEVEL" val="1"/>
  <p:tag name="KSO_WM_UNIT_VALUE" val="170"/>
  <p:tag name="KSO_WM_UNIT_HIGHLIGHT" val="0"/>
  <p:tag name="KSO_WM_UNIT_COMPATIBLE" val="0"/>
  <p:tag name="KSO_WM_UNIT_PRESET_TEXT_INDEX" val="5"/>
  <p:tag name="KSO_WM_UNIT_PRESET_TEXT_LEN" val="232"/>
</p:tagLst>
</file>

<file path=ppt/tags/tag179.xml><?xml version="1.0" encoding="utf-8"?>
<p:tagLst xmlns:p="http://schemas.openxmlformats.org/presentationml/2006/main">
  <p:tag name="KSO_WM_TAG_VERSION" val="1.0"/>
  <p:tag name="KSO_WM_BEAUTIFY_FLAG" val="#wm#"/>
  <p:tag name="KSO_WM_UNIT_TYPE" val="i"/>
  <p:tag name="KSO_WM_UNIT_ID" val="custom160332_3*i*0"/>
  <p:tag name="KSO_WM_TEMPLATE_CATEGORY" val="custom"/>
  <p:tag name="KSO_WM_TEMPLATE_INDEX" val="160332"/>
  <p:tag name="KSO_WM_UNIT_INDEX" val="0"/>
</p:tagLst>
</file>

<file path=ppt/tags/tag18.xml><?xml version="1.0" encoding="utf-8"?>
<p:tagLst xmlns:p="http://schemas.openxmlformats.org/presentationml/2006/main">
  <p:tag name="KSO_WM_TAG_VERSION" val="1.0"/>
  <p:tag name="KSO_WM_BEAUTIFY_FLAG" val="#wm#"/>
  <p:tag name="KSO_WM_UNIT_TYPE" val="i"/>
  <p:tag name="KSO_WM_UNIT_ID" val="custom160332_11*i*20"/>
  <p:tag name="KSO_WM_TEMPLATE_CATEGORY" val="custom"/>
  <p:tag name="KSO_WM_TEMPLATE_INDEX" val="160332"/>
  <p:tag name="KSO_WM_UNIT_INDEX" val="20"/>
</p:tagLst>
</file>

<file path=ppt/tags/tag180.xml><?xml version="1.0" encoding="utf-8"?>
<p:tagLst xmlns:p="http://schemas.openxmlformats.org/presentationml/2006/main">
  <p:tag name="KSO_WM_TEMPLATE_CATEGORY" val="custom"/>
  <p:tag name="KSO_WM_TEMPLATE_INDEX" val="160332"/>
  <p:tag name="KSO_WM_TAG_VERSION" val="1.0"/>
  <p:tag name="KSO_WM_SLIDE_ID" val="custom160332_5"/>
  <p:tag name="KSO_WM_SLIDE_INDEX" val="5"/>
  <p:tag name="KSO_WM_SLIDE_ITEM_CNT" val="3"/>
  <p:tag name="KSO_WM_SLIDE_LAYOUT" val="a_f_d"/>
  <p:tag name="KSO_WM_SLIDE_LAYOUT_CNT" val="1_1_1"/>
  <p:tag name="KSO_WM_SLIDE_TYPE" val="text"/>
  <p:tag name="KSO_WM_BEAUTIFY_FLAG" val="#wm#"/>
  <p:tag name="KSO_WM_SLIDE_POSITION" val="122*104"/>
  <p:tag name="KSO_WM_SLIDE_SIZE" val="715*418"/>
</p:tagLst>
</file>

<file path=ppt/tags/tag18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f"/>
  <p:tag name="KSO_WM_UNIT_INDEX" val="1"/>
  <p:tag name="KSO_WM_UNIT_ID" val="custom160332_3*f*1"/>
  <p:tag name="KSO_WM_UNIT_CLEAR" val="1"/>
  <p:tag name="KSO_WM_UNIT_LAYERLEVEL" val="1"/>
  <p:tag name="KSO_WM_UNIT_VALUE" val="170"/>
  <p:tag name="KSO_WM_UNIT_HIGHLIGHT" val="0"/>
  <p:tag name="KSO_WM_UNIT_COMPATIBLE" val="0"/>
  <p:tag name="KSO_WM_UNIT_PRESET_TEXT_INDEX" val="5"/>
  <p:tag name="KSO_WM_UNIT_PRESET_TEXT_LEN" val="232"/>
</p:tagLst>
</file>

<file path=ppt/tags/tag182.xml><?xml version="1.0" encoding="utf-8"?>
<p:tagLst xmlns:p="http://schemas.openxmlformats.org/presentationml/2006/main">
  <p:tag name="KSO_WM_TAG_VERSION" val="1.0"/>
  <p:tag name="KSO_WM_BEAUTIFY_FLAG" val="#wm#"/>
  <p:tag name="KSO_WM_UNIT_TYPE" val="i"/>
  <p:tag name="KSO_WM_UNIT_ID" val="custom160332_3*i*0"/>
  <p:tag name="KSO_WM_TEMPLATE_CATEGORY" val="custom"/>
  <p:tag name="KSO_WM_TEMPLATE_INDEX" val="160332"/>
  <p:tag name="KSO_WM_UNIT_INDEX" val="0"/>
</p:tagLst>
</file>

<file path=ppt/tags/tag183.xml><?xml version="1.0" encoding="utf-8"?>
<p:tagLst xmlns:p="http://schemas.openxmlformats.org/presentationml/2006/main">
  <p:tag name="KSO_WM_TEMPLATE_CATEGORY" val="custom"/>
  <p:tag name="KSO_WM_TEMPLATE_INDEX" val="160332"/>
  <p:tag name="KSO_WM_TAG_VERSION" val="1.0"/>
  <p:tag name="KSO_WM_SLIDE_ID" val="custom160332_5"/>
  <p:tag name="KSO_WM_SLIDE_INDEX" val="5"/>
  <p:tag name="KSO_WM_SLIDE_ITEM_CNT" val="3"/>
  <p:tag name="KSO_WM_SLIDE_LAYOUT" val="a_f_d"/>
  <p:tag name="KSO_WM_SLIDE_LAYOUT_CNT" val="1_1_1"/>
  <p:tag name="KSO_WM_SLIDE_TYPE" val="text"/>
  <p:tag name="KSO_WM_BEAUTIFY_FLAG" val="#wm#"/>
  <p:tag name="KSO_WM_SLIDE_POSITION" val="122*104"/>
  <p:tag name="KSO_WM_SLIDE_SIZE" val="715*418"/>
</p:tagLst>
</file>

<file path=ppt/tags/tag18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2*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185.xml><?xml version="1.0" encoding="utf-8"?>
<p:tagLst xmlns:p="http://schemas.openxmlformats.org/presentationml/2006/main">
  <p:tag name="KSO_WM_TAG_VERSION" val="1.0"/>
  <p:tag name="KSO_WM_BEAUTIFY_FLAG" val="#wm#"/>
  <p:tag name="KSO_WM_TEMPLATE_CATEGORY" val="custom"/>
  <p:tag name="KSO_WM_TEMPLATE_INDEX" val="160332"/>
  <p:tag name="KSO_WM_UNIT_TYPE" val="b"/>
  <p:tag name="KSO_WM_UNIT_INDEX" val="1"/>
  <p:tag name="KSO_WM_UNIT_ID" val="custom160332_12*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86.xml><?xml version="1.0" encoding="utf-8"?>
<p:tagLst xmlns:p="http://schemas.openxmlformats.org/presentationml/2006/main">
  <p:tag name="KSO_WM_TAG_VERSION" val="1.0"/>
  <p:tag name="KSO_WM_BEAUTIFY_FLAG" val="#wm#"/>
  <p:tag name="KSO_WM_TEMPLATE_CATEGORY" val="custom"/>
  <p:tag name="KSO_WM_TEMPLATE_INDEX" val="160332"/>
  <p:tag name="KSO_WM_UNIT_TYPE" val="e"/>
  <p:tag name="KSO_WM_UNIT_INDEX" val="1"/>
  <p:tag name="KSO_WM_UNIT_ID" val="custom160332_12*e*1"/>
  <p:tag name="KSO_WM_UNIT_CLEAR" val="1"/>
  <p:tag name="KSO_WM_UNIT_LAYERLEVEL" val="1"/>
  <p:tag name="KSO_WM_UNIT_VALUE" val="1"/>
  <p:tag name="KSO_WM_UNIT_HIGHLIGHT" val="0"/>
  <p:tag name="KSO_WM_UNIT_COMPATIBLE" val="1"/>
  <p:tag name="KSO_WM_UNIT_PRESET_TEXT" val="01"/>
</p:tagLst>
</file>

<file path=ppt/tags/tag187.xml><?xml version="1.0" encoding="utf-8"?>
<p:tagLst xmlns:p="http://schemas.openxmlformats.org/presentationml/2006/main">
  <p:tag name="KSO_WM_TEMPLATE_CATEGORY" val="custom"/>
  <p:tag name="KSO_WM_TEMPLATE_INDEX" val="160332"/>
  <p:tag name="KSO_WM_TAG_VERSION" val="1.0"/>
  <p:tag name="KSO_WM_SLIDE_ID" val="custom160332_12"/>
  <p:tag name="KSO_WM_SLIDE_INDEX" val="12"/>
  <p:tag name="KSO_WM_SLIDE_ITEM_CNT" val="2"/>
  <p:tag name="KSO_WM_SLIDE_LAYOUT" val="a_b_e"/>
  <p:tag name="KSO_WM_SLIDE_LAYOUT_CNT" val="1_1_1"/>
  <p:tag name="KSO_WM_SLIDE_TYPE" val="sectionTitle"/>
  <p:tag name="KSO_WM_BEAUTIFY_FLAG" val="#wm#"/>
</p:tagLst>
</file>

<file path=ppt/tags/tag18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f"/>
  <p:tag name="KSO_WM_UNIT_INDEX" val="1"/>
  <p:tag name="KSO_WM_UNIT_ID" val="custom160332_4*f*1"/>
  <p:tag name="KSO_WM_UNIT_CLEAR" val="1"/>
  <p:tag name="KSO_WM_UNIT_LAYERLEVEL" val="1"/>
  <p:tag name="KSO_WM_UNIT_VALUE" val="208"/>
  <p:tag name="KSO_WM_UNIT_HIGHLIGHT" val="0"/>
  <p:tag name="KSO_WM_UNIT_COMPATIBLE" val="0"/>
  <p:tag name="KSO_WM_UNIT_PRESET_TEXT_INDEX" val="5"/>
  <p:tag name="KSO_WM_UNIT_PRESET_TEXT_LEN" val="150"/>
</p:tagLst>
</file>

<file path=ppt/tags/tag189.xml><?xml version="1.0" encoding="utf-8"?>
<p:tagLst xmlns:p="http://schemas.openxmlformats.org/presentationml/2006/main">
  <p:tag name="KSO_WM_TEMPLATE_CATEGORY" val="custom"/>
  <p:tag name="KSO_WM_TEMPLATE_INDEX" val="160332"/>
  <p:tag name="KSO_WM_TAG_VERSION" val="1.0"/>
  <p:tag name="KSO_WM_SLIDE_ID" val="custom160332_10"/>
  <p:tag name="KSO_WM_SLIDE_INDEX" val="10"/>
  <p:tag name="KSO_WM_SLIDE_ITEM_CNT" val="5"/>
  <p:tag name="KSO_WM_SLIDE_LAYOUT" val="a_l"/>
  <p:tag name="KSO_WM_SLIDE_LAYOUT_CNT" val="1_1"/>
  <p:tag name="KSO_WM_SLIDE_TYPE" val="contents"/>
  <p:tag name="KSO_WM_BEAUTIFY_FLAG" val="#wm#"/>
  <p:tag name="KSO_WM_DIAGRAM_GROUP_CODE" val="l1-1"/>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5_1"/>
  <p:tag name="KSO_WM_UNIT_ID" val="custom160332_11*l_h_f*1_5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190.xml><?xml version="1.0" encoding="utf-8"?>
<p:tagLst xmlns:p="http://schemas.openxmlformats.org/presentationml/2006/main">
  <p:tag name="KSO_WM_TAG_VERSION" val="1.0"/>
  <p:tag name="KSO_WM_BEAUTIFY_FLAG" val="#wm#"/>
  <p:tag name="KSO_WM_TEMPLATE_CATEGORY" val="custom"/>
  <p:tag name="KSO_WM_TEMPLATE_INDEX" val="160332"/>
  <p:tag name="KSO_WM_UNIT_TYPE" val="f"/>
  <p:tag name="KSO_WM_UNIT_INDEX" val="1"/>
  <p:tag name="KSO_WM_UNIT_ID" val="custom160332_14*f*1"/>
  <p:tag name="KSO_WM_UNIT_CLEAR" val="1"/>
  <p:tag name="KSO_WM_UNIT_LAYERLEVEL" val="1"/>
  <p:tag name="KSO_WM_UNIT_VALUE" val="88"/>
  <p:tag name="KSO_WM_UNIT_HIGHLIGHT" val="0"/>
  <p:tag name="KSO_WM_UNIT_COMPATIBLE" val="0"/>
  <p:tag name="KSO_WM_UNIT_PRESET_TEXT_INDEX" val="4"/>
  <p:tag name="KSO_WM_UNIT_PRESET_TEXT_LEN" val="57"/>
</p:tagLst>
</file>

<file path=ppt/tags/tag19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92.xml><?xml version="1.0" encoding="utf-8"?>
<p:tagLst xmlns:p="http://schemas.openxmlformats.org/presentationml/2006/main">
  <p:tag name="KSO_WM_TEMPLATE_CATEGORY" val="custom"/>
  <p:tag name="KSO_WM_TEMPLATE_INDEX" val="160332"/>
  <p:tag name="KSO_WM_TAG_VERSION" val="1.0"/>
  <p:tag name="KSO_WM_SLIDE_ID" val="custom160332_14"/>
  <p:tag name="KSO_WM_SLIDE_INDEX" val="14"/>
  <p:tag name="KSO_WM_SLIDE_ITEM_CNT" val="6"/>
  <p:tag name="KSO_WM_SLIDE_LAYOUT" val="a_q_f"/>
  <p:tag name="KSO_WM_SLIDE_LAYOUT_CNT" val="1_1_1"/>
  <p:tag name="KSO_WM_SLIDE_TYPE" val="text"/>
  <p:tag name="KSO_WM_BEAUTIFY_FLAG" val="#wm#"/>
  <p:tag name="KSO_WM_SLIDE_POSITION" val="183*162"/>
  <p:tag name="KSO_WM_SLIDE_SIZE" val="608*296"/>
  <p:tag name="KSO_WM_DIAGRAM_GROUP_CODE" val="q1-1"/>
</p:tagLst>
</file>

<file path=ppt/tags/tag19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2*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19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b"/>
  <p:tag name="KSO_WM_UNIT_INDEX" val="1"/>
  <p:tag name="KSO_WM_UNIT_ID" val="custom160332_12*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95.xml><?xml version="1.0" encoding="utf-8"?>
<p:tagLst xmlns:p="http://schemas.openxmlformats.org/presentationml/2006/main">
  <p:tag name="KSO_WM_TAG_VERSION" val="1.0"/>
  <p:tag name="KSO_WM_BEAUTIFY_FLAG" val="#wm#"/>
  <p:tag name="KSO_WM_TEMPLATE_CATEGORY" val="custom"/>
  <p:tag name="KSO_WM_TEMPLATE_INDEX" val="160332"/>
  <p:tag name="KSO_WM_UNIT_TYPE" val="e"/>
  <p:tag name="KSO_WM_UNIT_INDEX" val="1"/>
  <p:tag name="KSO_WM_UNIT_ID" val="custom160332_12*e*1"/>
  <p:tag name="KSO_WM_UNIT_CLEAR" val="1"/>
  <p:tag name="KSO_WM_UNIT_LAYERLEVEL" val="1"/>
  <p:tag name="KSO_WM_UNIT_VALUE" val="1"/>
  <p:tag name="KSO_WM_UNIT_HIGHLIGHT" val="0"/>
  <p:tag name="KSO_WM_UNIT_COMPATIBLE" val="1"/>
  <p:tag name="KSO_WM_UNIT_PRESET_TEXT" val="01"/>
</p:tagLst>
</file>

<file path=ppt/tags/tag196.xml><?xml version="1.0" encoding="utf-8"?>
<p:tagLst xmlns:p="http://schemas.openxmlformats.org/presentationml/2006/main">
  <p:tag name="KSO_WM_TEMPLATE_CATEGORY" val="custom"/>
  <p:tag name="KSO_WM_TEMPLATE_INDEX" val="160332"/>
  <p:tag name="KSO_WM_TAG_VERSION" val="1.0"/>
  <p:tag name="KSO_WM_SLIDE_ID" val="custom160332_12"/>
  <p:tag name="KSO_WM_SLIDE_INDEX" val="12"/>
  <p:tag name="KSO_WM_SLIDE_ITEM_CNT" val="2"/>
  <p:tag name="KSO_WM_SLIDE_LAYOUT" val="a_b_e"/>
  <p:tag name="KSO_WM_SLIDE_LAYOUT_CNT" val="1_1_1"/>
  <p:tag name="KSO_WM_SLIDE_TYPE" val="sectionTitle"/>
  <p:tag name="KSO_WM_BEAUTIFY_FLAG" val="#wm#"/>
</p:tagLst>
</file>

<file path=ppt/tags/tag197.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5*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98.xml><?xml version="1.0" encoding="utf-8"?>
<p:tagLst xmlns:p="http://schemas.openxmlformats.org/presentationml/2006/main">
  <p:tag name="REFSHAPE" val="862392708"/>
  <p:tag name="KSO_WM_UNIT_PLACING_PICTURE_USER_VIEWPORT" val="{&quot;height&quot;:9495,&quot;width&quot;:20145}"/>
</p:tagLst>
</file>

<file path=ppt/tags/tag199.xml><?xml version="1.0" encoding="utf-8"?>
<p:tagLst xmlns:p="http://schemas.openxmlformats.org/presentationml/2006/main">
  <p:tag name="KSO_WM_TEMPLATE_CATEGORY" val="custom"/>
  <p:tag name="KSO_WM_TEMPLATE_INDEX" val="160332"/>
  <p:tag name="KSO_WM_TAG_VERSION" val="1.0"/>
  <p:tag name="KSO_WM_SLIDE_ID" val="custom160332_15"/>
  <p:tag name="KSO_WM_SLIDE_INDEX" val="15"/>
  <p:tag name="KSO_WM_SLIDE_ITEM_CNT" val="7"/>
  <p:tag name="KSO_WM_SLIDE_LAYOUT" val="a_q_f"/>
  <p:tag name="KSO_WM_SLIDE_LAYOUT_CNT" val="1_1_1"/>
  <p:tag name="KSO_WM_SLIDE_TYPE" val="text"/>
  <p:tag name="KSO_WM_BEAUTIFY_FLAG" val="#wm#"/>
  <p:tag name="KSO_WM_SLIDE_POSITION" val="193*161"/>
  <p:tag name="KSO_WM_SLIDE_SIZE" val="617*309"/>
  <p:tag name="KSO_WM_DIAGRAM_GROUP_CODE" val="q1-1"/>
</p:tagLst>
</file>

<file path=ppt/tags/tag2.xml><?xml version="1.0" encoding="utf-8"?>
<p:tagLst xmlns:p="http://schemas.openxmlformats.org/presentationml/2006/main">
  <p:tag name="KSO_WM_TAG_VERSION" val="1.0"/>
  <p:tag name="KSO_WM_TEMPLATE_CATEGORY" val="custom"/>
  <p:tag name="KSO_WM_TEMPLATE_INDEX" val="160332"/>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5"/>
  <p:tag name="KSO_WM_UNIT_ID" val="custom160332_11*l_i*1_5"/>
  <p:tag name="KSO_WM_UNIT_CLEAR" val="1"/>
  <p:tag name="KSO_WM_UNIT_LAYERLEVEL" val="1_1"/>
  <p:tag name="KSO_WM_DIAGRAM_GROUP_CODE" val="l1-1"/>
</p:tagLst>
</file>

<file path=ppt/tags/tag200.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7*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201.xml><?xml version="1.0" encoding="utf-8"?>
<p:tagLst xmlns:p="http://schemas.openxmlformats.org/presentationml/2006/main">
  <p:tag name="KSO_WM_TEMPLATE_CATEGORY" val="custom"/>
  <p:tag name="KSO_WM_TEMPLATE_INDEX" val="160332"/>
  <p:tag name="KSO_WM_TAG_VERSION" val="1.0"/>
  <p:tag name="KSO_WM_SLIDE_ID" val="custom160332_17"/>
  <p:tag name="KSO_WM_SLIDE_INDEX" val="17"/>
  <p:tag name="KSO_WM_SLIDE_ITEM_CNT" val="2"/>
  <p:tag name="KSO_WM_SLIDE_LAYOUT" val="a_l"/>
  <p:tag name="KSO_WM_SLIDE_LAYOUT_CNT" val="1_1"/>
  <p:tag name="KSO_WM_SLIDE_TYPE" val="text"/>
  <p:tag name="KSO_WM_BEAUTIFY_FLAG" val="#wm#"/>
  <p:tag name="KSO_WM_SLIDE_POSITION" val="213*215"/>
  <p:tag name="KSO_WM_SLIDE_SIZE" val="534*265"/>
  <p:tag name="KSO_WM_DIAGRAM_GROUP_CODE" val="l1-2"/>
</p:tagLst>
</file>

<file path=ppt/tags/tag202.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2*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20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b"/>
  <p:tag name="KSO_WM_UNIT_INDEX" val="1"/>
  <p:tag name="KSO_WM_UNIT_ID" val="custom160332_12*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0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e"/>
  <p:tag name="KSO_WM_UNIT_INDEX" val="1"/>
  <p:tag name="KSO_WM_UNIT_ID" val="custom160332_12*e*1"/>
  <p:tag name="KSO_WM_UNIT_CLEAR" val="1"/>
  <p:tag name="KSO_WM_UNIT_LAYERLEVEL" val="1"/>
  <p:tag name="KSO_WM_UNIT_VALUE" val="1"/>
  <p:tag name="KSO_WM_UNIT_HIGHLIGHT" val="0"/>
  <p:tag name="KSO_WM_UNIT_COMPATIBLE" val="1"/>
  <p:tag name="KSO_WM_UNIT_PRESET_TEXT" val="01"/>
</p:tagLst>
</file>

<file path=ppt/tags/tag205.xml><?xml version="1.0" encoding="utf-8"?>
<p:tagLst xmlns:p="http://schemas.openxmlformats.org/presentationml/2006/main">
  <p:tag name="KSO_WM_TEMPLATE_CATEGORY" val="custom"/>
  <p:tag name="KSO_WM_TEMPLATE_INDEX" val="160332"/>
  <p:tag name="KSO_WM_TAG_VERSION" val="1.0"/>
  <p:tag name="KSO_WM_SLIDE_ID" val="custom160332_12"/>
  <p:tag name="KSO_WM_SLIDE_INDEX" val="12"/>
  <p:tag name="KSO_WM_SLIDE_ITEM_CNT" val="2"/>
  <p:tag name="KSO_WM_SLIDE_LAYOUT" val="a_b_e"/>
  <p:tag name="KSO_WM_SLIDE_LAYOUT_CNT" val="1_1_1"/>
  <p:tag name="KSO_WM_SLIDE_TYPE" val="sectionTitle"/>
  <p:tag name="KSO_WM_BEAUTIFY_FLAG" val="#wm#"/>
</p:tagLst>
</file>

<file path=ppt/tags/tag206.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7*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207.xml><?xml version="1.0" encoding="utf-8"?>
<p:tagLst xmlns:p="http://schemas.openxmlformats.org/presentationml/2006/main">
  <p:tag name="KSO_WM_TEMPLATE_CATEGORY" val="custom"/>
  <p:tag name="KSO_WM_TEMPLATE_INDEX" val="160332"/>
  <p:tag name="KSO_WM_TAG_VERSION" val="1.0"/>
  <p:tag name="KSO_WM_SLIDE_ID" val="custom160332_17"/>
  <p:tag name="KSO_WM_SLIDE_INDEX" val="17"/>
  <p:tag name="KSO_WM_SLIDE_ITEM_CNT" val="2"/>
  <p:tag name="KSO_WM_SLIDE_LAYOUT" val="a_l"/>
  <p:tag name="KSO_WM_SLIDE_LAYOUT_CNT" val="1_1"/>
  <p:tag name="KSO_WM_SLIDE_TYPE" val="text"/>
  <p:tag name="KSO_WM_BEAUTIFY_FLAG" val="#wm#"/>
  <p:tag name="KSO_WM_SLIDE_POSITION" val="213*215"/>
  <p:tag name="KSO_WM_SLIDE_SIZE" val="534*265"/>
  <p:tag name="KSO_WM_DIAGRAM_GROUP_CODE" val="l1-2"/>
</p:tagLst>
</file>

<file path=ppt/tags/tag20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2*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209.xml><?xml version="1.0" encoding="utf-8"?>
<p:tagLst xmlns:p="http://schemas.openxmlformats.org/presentationml/2006/main">
  <p:tag name="KSO_WM_TAG_VERSION" val="1.0"/>
  <p:tag name="KSO_WM_BEAUTIFY_FLAG" val="#wm#"/>
  <p:tag name="KSO_WM_TEMPLATE_CATEGORY" val="custom"/>
  <p:tag name="KSO_WM_TEMPLATE_INDEX" val="160332"/>
  <p:tag name="KSO_WM_UNIT_TYPE" val="b"/>
  <p:tag name="KSO_WM_UNIT_INDEX" val="1"/>
  <p:tag name="KSO_WM_UNIT_ID" val="custom160332_12*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1.xml><?xml version="1.0" encoding="utf-8"?>
<p:tagLst xmlns:p="http://schemas.openxmlformats.org/presentationml/2006/main">
  <p:tag name="KSO_WM_TAG_VERSION" val="1.0"/>
  <p:tag name="KSO_WM_BEAUTIFY_FLAG" val="#wm#"/>
  <p:tag name="KSO_WM_UNIT_TYPE" val="i"/>
  <p:tag name="KSO_WM_UNIT_ID" val="custom160332_11*i*25"/>
  <p:tag name="KSO_WM_TEMPLATE_CATEGORY" val="custom"/>
  <p:tag name="KSO_WM_TEMPLATE_INDEX" val="160332"/>
  <p:tag name="KSO_WM_UNIT_INDEX" val="25"/>
</p:tagLst>
</file>

<file path=ppt/tags/tag210.xml><?xml version="1.0" encoding="utf-8"?>
<p:tagLst xmlns:p="http://schemas.openxmlformats.org/presentationml/2006/main">
  <p:tag name="KSO_WM_TAG_VERSION" val="1.0"/>
  <p:tag name="KSO_WM_BEAUTIFY_FLAG" val="#wm#"/>
  <p:tag name="KSO_WM_TEMPLATE_CATEGORY" val="custom"/>
  <p:tag name="KSO_WM_TEMPLATE_INDEX" val="160332"/>
  <p:tag name="KSO_WM_UNIT_TYPE" val="e"/>
  <p:tag name="KSO_WM_UNIT_INDEX" val="1"/>
  <p:tag name="KSO_WM_UNIT_ID" val="custom160332_12*e*1"/>
  <p:tag name="KSO_WM_UNIT_CLEAR" val="1"/>
  <p:tag name="KSO_WM_UNIT_LAYERLEVEL" val="1"/>
  <p:tag name="KSO_WM_UNIT_VALUE" val="1"/>
  <p:tag name="KSO_WM_UNIT_HIGHLIGHT" val="0"/>
  <p:tag name="KSO_WM_UNIT_COMPATIBLE" val="1"/>
  <p:tag name="KSO_WM_UNIT_PRESET_TEXT" val="01"/>
</p:tagLst>
</file>

<file path=ppt/tags/tag211.xml><?xml version="1.0" encoding="utf-8"?>
<p:tagLst xmlns:p="http://schemas.openxmlformats.org/presentationml/2006/main">
  <p:tag name="KSO_WM_TEMPLATE_CATEGORY" val="custom"/>
  <p:tag name="KSO_WM_TEMPLATE_INDEX" val="160332"/>
  <p:tag name="KSO_WM_TAG_VERSION" val="1.0"/>
  <p:tag name="KSO_WM_SLIDE_ID" val="custom160332_12"/>
  <p:tag name="KSO_WM_SLIDE_INDEX" val="12"/>
  <p:tag name="KSO_WM_SLIDE_ITEM_CNT" val="2"/>
  <p:tag name="KSO_WM_SLIDE_LAYOUT" val="a_b_e"/>
  <p:tag name="KSO_WM_SLIDE_LAYOUT_CNT" val="1_1_1"/>
  <p:tag name="KSO_WM_SLIDE_TYPE" val="sectionTitle"/>
  <p:tag name="KSO_WM_BEAUTIFY_FLAG" val="#wm#"/>
</p:tagLst>
</file>

<file path=ppt/tags/tag212.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5*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213.xml><?xml version="1.0" encoding="utf-8"?>
<p:tagLst xmlns:p="http://schemas.openxmlformats.org/presentationml/2006/main">
  <p:tag name="KSO_WM_TEMPLATE_CATEGORY" val="custom"/>
  <p:tag name="KSO_WM_TEMPLATE_INDEX" val="160332"/>
  <p:tag name="KSO_WM_TAG_VERSION" val="1.0"/>
  <p:tag name="KSO_WM_SLIDE_ID" val="custom160332_15"/>
  <p:tag name="KSO_WM_SLIDE_INDEX" val="15"/>
  <p:tag name="KSO_WM_SLIDE_ITEM_CNT" val="7"/>
  <p:tag name="KSO_WM_SLIDE_LAYOUT" val="a_q_f"/>
  <p:tag name="KSO_WM_SLIDE_LAYOUT_CNT" val="1_1_1"/>
  <p:tag name="KSO_WM_SLIDE_TYPE" val="text"/>
  <p:tag name="KSO_WM_BEAUTIFY_FLAG" val="#wm#"/>
  <p:tag name="KSO_WM_SLIDE_POSITION" val="193*161"/>
  <p:tag name="KSO_WM_SLIDE_SIZE" val="617*309"/>
  <p:tag name="KSO_WM_DIAGRAM_GROUP_CODE" val="q1-1"/>
</p:tagLst>
</file>

<file path=ppt/tags/tag21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2*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215.xml><?xml version="1.0" encoding="utf-8"?>
<p:tagLst xmlns:p="http://schemas.openxmlformats.org/presentationml/2006/main">
  <p:tag name="KSO_WM_TAG_VERSION" val="1.0"/>
  <p:tag name="KSO_WM_BEAUTIFY_FLAG" val="#wm#"/>
  <p:tag name="KSO_WM_TEMPLATE_CATEGORY" val="custom"/>
  <p:tag name="KSO_WM_TEMPLATE_INDEX" val="160332"/>
  <p:tag name="KSO_WM_UNIT_TYPE" val="b"/>
  <p:tag name="KSO_WM_UNIT_INDEX" val="1"/>
  <p:tag name="KSO_WM_UNIT_ID" val="custom160332_12*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16.xml><?xml version="1.0" encoding="utf-8"?>
<p:tagLst xmlns:p="http://schemas.openxmlformats.org/presentationml/2006/main">
  <p:tag name="KSO_WM_TAG_VERSION" val="1.0"/>
  <p:tag name="KSO_WM_BEAUTIFY_FLAG" val="#wm#"/>
  <p:tag name="KSO_WM_TEMPLATE_CATEGORY" val="custom"/>
  <p:tag name="KSO_WM_TEMPLATE_INDEX" val="160332"/>
  <p:tag name="KSO_WM_UNIT_TYPE" val="e"/>
  <p:tag name="KSO_WM_UNIT_INDEX" val="1"/>
  <p:tag name="KSO_WM_UNIT_ID" val="custom160332_12*e*1"/>
  <p:tag name="KSO_WM_UNIT_CLEAR" val="1"/>
  <p:tag name="KSO_WM_UNIT_LAYERLEVEL" val="1"/>
  <p:tag name="KSO_WM_UNIT_VALUE" val="1"/>
  <p:tag name="KSO_WM_UNIT_HIGHLIGHT" val="0"/>
  <p:tag name="KSO_WM_UNIT_COMPATIBLE" val="1"/>
  <p:tag name="KSO_WM_UNIT_PRESET_TEXT" val="01"/>
</p:tagLst>
</file>

<file path=ppt/tags/tag217.xml><?xml version="1.0" encoding="utf-8"?>
<p:tagLst xmlns:p="http://schemas.openxmlformats.org/presentationml/2006/main">
  <p:tag name="KSO_WM_TEMPLATE_CATEGORY" val="custom"/>
  <p:tag name="KSO_WM_TEMPLATE_INDEX" val="160332"/>
  <p:tag name="KSO_WM_TAG_VERSION" val="1.0"/>
  <p:tag name="KSO_WM_SLIDE_ID" val="custom160332_12"/>
  <p:tag name="KSO_WM_SLIDE_INDEX" val="12"/>
  <p:tag name="KSO_WM_SLIDE_ITEM_CNT" val="2"/>
  <p:tag name="KSO_WM_SLIDE_LAYOUT" val="a_b_e"/>
  <p:tag name="KSO_WM_SLIDE_LAYOUT_CNT" val="1_1_1"/>
  <p:tag name="KSO_WM_SLIDE_TYPE" val="sectionTitle"/>
  <p:tag name="KSO_WM_BEAUTIFY_FLAG" val="#wm#"/>
</p:tagLst>
</file>

<file path=ppt/tags/tag21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5*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219.xml><?xml version="1.0" encoding="utf-8"?>
<p:tagLst xmlns:p="http://schemas.openxmlformats.org/presentationml/2006/main">
  <p:tag name="KSO_WM_TEMPLATE_CATEGORY" val="custom"/>
  <p:tag name="KSO_WM_TEMPLATE_INDEX" val="160332"/>
  <p:tag name="KSO_WM_TAG_VERSION" val="1.0"/>
  <p:tag name="KSO_WM_SLIDE_ID" val="custom160332_15"/>
  <p:tag name="KSO_WM_SLIDE_INDEX" val="15"/>
  <p:tag name="KSO_WM_SLIDE_ITEM_CNT" val="7"/>
  <p:tag name="KSO_WM_SLIDE_LAYOUT" val="a_q_f"/>
  <p:tag name="KSO_WM_SLIDE_LAYOUT_CNT" val="1_1_1"/>
  <p:tag name="KSO_WM_SLIDE_TYPE" val="text"/>
  <p:tag name="KSO_WM_BEAUTIFY_FLAG" val="#wm#"/>
  <p:tag name="KSO_WM_SLIDE_POSITION" val="193*161"/>
  <p:tag name="KSO_WM_SLIDE_SIZE" val="617*309"/>
  <p:tag name="KSO_WM_DIAGRAM_GROUP_CODE" val="q1-1"/>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6_1"/>
  <p:tag name="KSO_WM_UNIT_ID" val="custom160332_11*l_h_f*1_6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220.xml><?xml version="1.0" encoding="utf-8"?>
<p:tagLst xmlns:p="http://schemas.openxmlformats.org/presentationml/2006/main">
  <p:tag name="KSO_WM_TAG_VERSION" val="1.0"/>
  <p:tag name="KSO_WM_BEAUTIFY_FLAG" val="#wm#"/>
  <p:tag name="KSO_WM_UNIT_TYPE" val="i"/>
  <p:tag name="KSO_WM_UNIT_ID" val="custom160332_31*i*0"/>
  <p:tag name="KSO_WM_TEMPLATE_CATEGORY" val="custom"/>
  <p:tag name="KSO_WM_TEMPLATE_INDEX" val="160332"/>
  <p:tag name="KSO_WM_UNIT_INDEX" val="0"/>
</p:tagLst>
</file>

<file path=ppt/tags/tag22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b"/>
  <p:tag name="KSO_WM_UNIT_INDEX" val="1"/>
  <p:tag name="KSO_WM_UNIT_ID" val="custom160332_31*b*1"/>
  <p:tag name="KSO_WM_UNIT_CLEAR" val="1"/>
  <p:tag name="KSO_WM_UNIT_LAYERLEVEL" val="1"/>
  <p:tag name="KSO_WM_UNIT_VALUE" val="4"/>
  <p:tag name="KSO_WM_UNIT_ISCONTENTSTITLE" val="0"/>
  <p:tag name="KSO_WM_UNIT_HIGHLIGHT" val="0"/>
  <p:tag name="KSO_WM_UNIT_COMPATIBLE" val="0"/>
  <p:tag name="KSO_WM_UNIT_PRESET_TEXT" val="Thank&#10;you"/>
</p:tagLst>
</file>

<file path=ppt/tags/tag222.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31*a*1"/>
  <p:tag name="KSO_WM_UNIT_CLEAR" val="1"/>
  <p:tag name="KSO_WM_UNIT_LAYERLEVEL" val="1"/>
  <p:tag name="KSO_WM_UNIT_VALUE" val="1"/>
  <p:tag name="KSO_WM_UNIT_ISCONTENTSTITLE" val="0"/>
  <p:tag name="KSO_WM_UNIT_HIGHLIGHT" val="0"/>
  <p:tag name="KSO_WM_UNIT_COMPATIBLE" val="0"/>
  <p:tag name="KSO_WM_UNIT_PRESET_TEXT" val="End"/>
</p:tagLst>
</file>

<file path=ppt/tags/tag223.xml><?xml version="1.0" encoding="utf-8"?>
<p:tagLst xmlns:p="http://schemas.openxmlformats.org/presentationml/2006/main">
  <p:tag name="KSO_WM_TEMPLATE_CATEGORY" val="custom"/>
  <p:tag name="KSO_WM_TEMPLATE_INDEX" val="160332"/>
  <p:tag name="KSO_WM_TAG_VERSION" val="1.0"/>
  <p:tag name="KSO_WM_SLIDE_ID" val="custom160332_31"/>
  <p:tag name="KSO_WM_SLIDE_INDEX" val="31"/>
  <p:tag name="KSO_WM_SLIDE_ITEM_CNT" val="2"/>
  <p:tag name="KSO_WM_SLIDE_TYPE" val="endPage"/>
  <p:tag name="KSO_WM_BEAUTIFY_FLAG" val="#wm#"/>
  <p:tag name="KSO_WM_SLIDE_LAYOUT" val="a_b"/>
  <p:tag name="KSO_WM_SLIDE_LAYOUT_CNT" val="1_1"/>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6"/>
  <p:tag name="KSO_WM_UNIT_ID" val="custom160332_11*l_i*1_6"/>
  <p:tag name="KSO_WM_UNIT_CLEAR" val="1"/>
  <p:tag name="KSO_WM_UNIT_LAYERLEVEL" val="1_1"/>
  <p:tag name="KSO_WM_DIAGRAM_GROUP_CODE" val="l1-1"/>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1*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25.xml><?xml version="1.0" encoding="utf-8"?>
<p:tagLst xmlns:p="http://schemas.openxmlformats.org/presentationml/2006/main">
  <p:tag name="KSO_WM_TEMPLATE_CATEGORY" val="custom"/>
  <p:tag name="KSO_WM_TEMPLATE_INDEX" val="160332"/>
  <p:tag name="KSO_WM_TAG_VERSION" val="1.0"/>
  <p:tag name="KSO_WM_SLIDE_ID" val="custom160332_11"/>
  <p:tag name="KSO_WM_SLIDE_INDEX" val="11"/>
  <p:tag name="KSO_WM_SLIDE_ITEM_CNT" val="6"/>
  <p:tag name="KSO_WM_SLIDE_LAYOUT" val="a_l"/>
  <p:tag name="KSO_WM_SLIDE_LAYOUT_CNT" val="1_1"/>
  <p:tag name="KSO_WM_SLIDE_TYPE" val="contents"/>
  <p:tag name="KSO_WM_BEAUTIFY_FLAG" val="#wm#"/>
  <p:tag name="KSO_WM_DIAGRAM_GROUP_CODE" val="l1-1"/>
</p:tagLst>
</file>

<file path=ppt/tags/tag26.xml><?xml version="1.0" encoding="utf-8"?>
<p:tagLst xmlns:p="http://schemas.openxmlformats.org/presentationml/2006/main">
  <p:tag name="KSO_WM_TAG_VERSION" val="1.0"/>
  <p:tag name="KSO_WM_BEAUTIFY_FLAG" val="#wm#"/>
  <p:tag name="KSO_WM_UNIT_TYPE" val="i"/>
  <p:tag name="KSO_WM_UNIT_ID" val="custom160332_11*i*0"/>
  <p:tag name="KSO_WM_TEMPLATE_CATEGORY" val="custom"/>
  <p:tag name="KSO_WM_TEMPLATE_INDEX" val="160332"/>
  <p:tag name="KSO_WM_UNIT_INDEX" val="0"/>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1_1"/>
  <p:tag name="KSO_WM_UNIT_ID" val="custom160332_11*l_h_f*1_1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1"/>
  <p:tag name="KSO_WM_UNIT_ID" val="custom160332_11*l_i*1_1"/>
  <p:tag name="KSO_WM_UNIT_CLEAR" val="1"/>
  <p:tag name="KSO_WM_UNIT_LAYERLEVEL" val="1_1"/>
  <p:tag name="KSO_WM_DIAGRAM_GROUP_CODE" val="l1-1"/>
</p:tagLst>
</file>

<file path=ppt/tags/tag29.xml><?xml version="1.0" encoding="utf-8"?>
<p:tagLst xmlns:p="http://schemas.openxmlformats.org/presentationml/2006/main">
  <p:tag name="KSO_WM_TAG_VERSION" val="1.0"/>
  <p:tag name="KSO_WM_BEAUTIFY_FLAG" val="#wm#"/>
  <p:tag name="KSO_WM_UNIT_TYPE" val="i"/>
  <p:tag name="KSO_WM_UNIT_ID" val="custom160332_11*i*5"/>
  <p:tag name="KSO_WM_TEMPLATE_CATEGORY" val="custom"/>
  <p:tag name="KSO_WM_TEMPLATE_INDEX" val="160332"/>
  <p:tag name="KSO_WM_UNIT_INDEX" val="5"/>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a*1"/>
  <p:tag name="KSO_WM_UNIT_CLEAR" val="1"/>
  <p:tag name="KSO_WM_UNIT_LAYERLEVEL" val="1"/>
  <p:tag name="KSO_WM_UNIT_VALUE" val="39"/>
  <p:tag name="KSO_WM_UNIT_ISCONTENTSTITLE" val="0"/>
  <p:tag name="KSO_WM_UNIT_HIGHLIGHT" val="0"/>
  <p:tag name="KSO_WM_UNIT_COMPATIBLE" val="0"/>
  <p:tag name="KSO_WM_UNIT_PRESET_TEXT_INDEX" val="3"/>
  <p:tag name="KSO_WM_UNIT_PRESET_TEXT_LEN" val="17"/>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2_1"/>
  <p:tag name="KSO_WM_UNIT_ID" val="custom160332_11*l_h_f*1_2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2"/>
  <p:tag name="KSO_WM_UNIT_ID" val="custom160332_11*l_i*1_2"/>
  <p:tag name="KSO_WM_UNIT_CLEAR" val="1"/>
  <p:tag name="KSO_WM_UNIT_LAYERLEVEL" val="1_1"/>
  <p:tag name="KSO_WM_DIAGRAM_GROUP_CODE" val="l1-1"/>
</p:tagLst>
</file>

<file path=ppt/tags/tag32.xml><?xml version="1.0" encoding="utf-8"?>
<p:tagLst xmlns:p="http://schemas.openxmlformats.org/presentationml/2006/main">
  <p:tag name="KSO_WM_TAG_VERSION" val="1.0"/>
  <p:tag name="KSO_WM_BEAUTIFY_FLAG" val="#wm#"/>
  <p:tag name="KSO_WM_UNIT_TYPE" val="i"/>
  <p:tag name="KSO_WM_UNIT_ID" val="custom160332_11*i*10"/>
  <p:tag name="KSO_WM_TEMPLATE_CATEGORY" val="custom"/>
  <p:tag name="KSO_WM_TEMPLATE_INDEX" val="160332"/>
  <p:tag name="KSO_WM_UNIT_INDEX" val="10"/>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3_1"/>
  <p:tag name="KSO_WM_UNIT_ID" val="custom160332_11*l_h_f*1_3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3"/>
  <p:tag name="KSO_WM_UNIT_ID" val="custom160332_11*l_i*1_3"/>
  <p:tag name="KSO_WM_UNIT_CLEAR" val="1"/>
  <p:tag name="KSO_WM_UNIT_LAYERLEVEL" val="1_1"/>
  <p:tag name="KSO_WM_DIAGRAM_GROUP_CODE" val="l1-1"/>
</p:tagLst>
</file>

<file path=ppt/tags/tag35.xml><?xml version="1.0" encoding="utf-8"?>
<p:tagLst xmlns:p="http://schemas.openxmlformats.org/presentationml/2006/main">
  <p:tag name="KSO_WM_TAG_VERSION" val="1.0"/>
  <p:tag name="KSO_WM_BEAUTIFY_FLAG" val="#wm#"/>
  <p:tag name="KSO_WM_UNIT_TYPE" val="i"/>
  <p:tag name="KSO_WM_UNIT_ID" val="custom160332_11*i*15"/>
  <p:tag name="KSO_WM_TEMPLATE_CATEGORY" val="custom"/>
  <p:tag name="KSO_WM_TEMPLATE_INDEX" val="160332"/>
  <p:tag name="KSO_WM_UNIT_INDEX" val="15"/>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4_1"/>
  <p:tag name="KSO_WM_UNIT_ID" val="custom160332_11*l_h_f*1_4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4"/>
  <p:tag name="KSO_WM_UNIT_ID" val="custom160332_11*l_i*1_4"/>
  <p:tag name="KSO_WM_UNIT_CLEAR" val="1"/>
  <p:tag name="KSO_WM_UNIT_LAYERLEVEL" val="1_1"/>
  <p:tag name="KSO_WM_DIAGRAM_GROUP_CODE" val="l1-1"/>
</p:tagLst>
</file>

<file path=ppt/tags/tag38.xml><?xml version="1.0" encoding="utf-8"?>
<p:tagLst xmlns:p="http://schemas.openxmlformats.org/presentationml/2006/main">
  <p:tag name="KSO_WM_TAG_VERSION" val="1.0"/>
  <p:tag name="KSO_WM_BEAUTIFY_FLAG" val="#wm#"/>
  <p:tag name="KSO_WM_UNIT_TYPE" val="i"/>
  <p:tag name="KSO_WM_UNIT_ID" val="custom160332_11*i*20"/>
  <p:tag name="KSO_WM_TEMPLATE_CATEGORY" val="custom"/>
  <p:tag name="KSO_WM_TEMPLATE_INDEX" val="160332"/>
  <p:tag name="KSO_WM_UNIT_INDEX" val="20"/>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5_1"/>
  <p:tag name="KSO_WM_UNIT_ID" val="custom160332_11*l_h_f*1_5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b"/>
  <p:tag name="KSO_WM_UNIT_INDEX" val="1"/>
  <p:tag name="KSO_WM_UNIT_ID" val="custom160332_1*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5"/>
  <p:tag name="KSO_WM_UNIT_ID" val="custom160332_11*l_i*1_5"/>
  <p:tag name="KSO_WM_UNIT_CLEAR" val="1"/>
  <p:tag name="KSO_WM_UNIT_LAYERLEVEL" val="1_1"/>
  <p:tag name="KSO_WM_DIAGRAM_GROUP_CODE" val="l1-1"/>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1*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42.xml><?xml version="1.0" encoding="utf-8"?>
<p:tagLst xmlns:p="http://schemas.openxmlformats.org/presentationml/2006/main">
  <p:tag name="KSO_WM_TAG_VERSION" val="1.0"/>
  <p:tag name="KSO_WM_BEAUTIFY_FLAG" val="#wm#"/>
  <p:tag name="KSO_WM_UNIT_TYPE" val="i"/>
  <p:tag name="KSO_WM_UNIT_ID" val="custom160332_11*i*20"/>
  <p:tag name="KSO_WM_TEMPLATE_CATEGORY" val="custom"/>
  <p:tag name="KSO_WM_TEMPLATE_INDEX" val="160332"/>
  <p:tag name="KSO_WM_UNIT_INDEX" val="20"/>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5_1"/>
  <p:tag name="KSO_WM_UNIT_ID" val="custom160332_11*l_h_f*1_5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5"/>
  <p:tag name="KSO_WM_UNIT_ID" val="custom160332_11*l_i*1_5"/>
  <p:tag name="KSO_WM_UNIT_CLEAR" val="1"/>
  <p:tag name="KSO_WM_UNIT_LAYERLEVEL" val="1_1"/>
  <p:tag name="KSO_WM_DIAGRAM_GROUP_CODE" val="l1-1"/>
</p:tagLst>
</file>

<file path=ppt/tags/tag45.xml><?xml version="1.0" encoding="utf-8"?>
<p:tagLst xmlns:p="http://schemas.openxmlformats.org/presentationml/2006/main">
  <p:tag name="KSO_WM_TAG_VERSION" val="1.0"/>
  <p:tag name="KSO_WM_BEAUTIFY_FLAG" val="#wm#"/>
  <p:tag name="KSO_WM_UNIT_TYPE" val="i"/>
  <p:tag name="KSO_WM_UNIT_ID" val="custom160332_11*i*10"/>
  <p:tag name="KSO_WM_TEMPLATE_CATEGORY" val="custom"/>
  <p:tag name="KSO_WM_TEMPLATE_INDEX" val="160332"/>
  <p:tag name="KSO_WM_UNIT_INDEX" val="10"/>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3_1"/>
  <p:tag name="KSO_WM_UNIT_ID" val="custom160332_11*l_h_f*1_3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3"/>
  <p:tag name="KSO_WM_UNIT_ID" val="custom160332_11*l_i*1_3"/>
  <p:tag name="KSO_WM_UNIT_CLEAR" val="1"/>
  <p:tag name="KSO_WM_UNIT_LAYERLEVEL" val="1_1"/>
  <p:tag name="KSO_WM_DIAGRAM_GROUP_CODE" val="l1-1"/>
</p:tagLst>
</file>

<file path=ppt/tags/tag48.xml><?xml version="1.0" encoding="utf-8"?>
<p:tagLst xmlns:p="http://schemas.openxmlformats.org/presentationml/2006/main">
  <p:tag name="KSO_WM_TEMPLATE_CATEGORY" val="custom"/>
  <p:tag name="KSO_WM_TEMPLATE_INDEX" val="160332"/>
  <p:tag name="KSO_WM_TAG_VERSION" val="1.0"/>
  <p:tag name="KSO_WM_SLIDE_ID" val="custom160332_11"/>
  <p:tag name="KSO_WM_SLIDE_INDEX" val="11"/>
  <p:tag name="KSO_WM_SLIDE_ITEM_CNT" val="6"/>
  <p:tag name="KSO_WM_SLIDE_LAYOUT" val="a_l"/>
  <p:tag name="KSO_WM_SLIDE_LAYOUT_CNT" val="1_1"/>
  <p:tag name="KSO_WM_SLIDE_TYPE" val="contents"/>
  <p:tag name="KSO_WM_BEAUTIFY_FLAG" val="#wm#"/>
  <p:tag name="KSO_WM_DIAGRAM_GROUP_CODE" val="l1-1"/>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2*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5.xml><?xml version="1.0" encoding="utf-8"?>
<p:tagLst xmlns:p="http://schemas.openxmlformats.org/presentationml/2006/main">
  <p:tag name="KSO_WM_TEMPLATE_THUMBS_INDEX" val="1、9、12、15、19、25、29、30、31"/>
  <p:tag name="KSO_WM_TEMPLATE_CATEGORY" val="custom"/>
  <p:tag name="KSO_WM_TEMPLATE_INDEX" val="160332"/>
  <p:tag name="KSO_WM_TAG_VERSION" val="1.0"/>
  <p:tag name="KSO_WM_SLIDE_ID" val="custom160332_1"/>
  <p:tag name="KSO_WM_SLIDE_INDEX" val="1"/>
  <p:tag name="KSO_WM_SLIDE_ITEM_CNT" val="2"/>
  <p:tag name="KSO_WM_SLIDE_LAYOUT" val="a_b"/>
  <p:tag name="KSO_WM_SLIDE_LAYOUT_CNT" val="1_1"/>
  <p:tag name="KSO_WM_SLIDE_TYPE" val="title"/>
  <p:tag name="KSO_WM_BEAUTIFY_FLAG" val="#wm#"/>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332"/>
  <p:tag name="KSO_WM_UNIT_TYPE" val="b"/>
  <p:tag name="KSO_WM_UNIT_INDEX" val="1"/>
  <p:tag name="KSO_WM_UNIT_ID" val="custom160332_12*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e"/>
  <p:tag name="KSO_WM_UNIT_INDEX" val="1"/>
  <p:tag name="KSO_WM_UNIT_ID" val="custom160332_12*e*1"/>
  <p:tag name="KSO_WM_UNIT_CLEAR" val="1"/>
  <p:tag name="KSO_WM_UNIT_LAYERLEVEL" val="1"/>
  <p:tag name="KSO_WM_UNIT_VALUE" val="1"/>
  <p:tag name="KSO_WM_UNIT_HIGHLIGHT" val="0"/>
  <p:tag name="KSO_WM_UNIT_COMPATIBLE" val="1"/>
  <p:tag name="KSO_WM_UNIT_PRESET_TEXT" val="01"/>
</p:tagLst>
</file>

<file path=ppt/tags/tag52.xml><?xml version="1.0" encoding="utf-8"?>
<p:tagLst xmlns:p="http://schemas.openxmlformats.org/presentationml/2006/main">
  <p:tag name="KSO_WM_TEMPLATE_CATEGORY" val="custom"/>
  <p:tag name="KSO_WM_TEMPLATE_INDEX" val="160332"/>
  <p:tag name="KSO_WM_TAG_VERSION" val="1.0"/>
  <p:tag name="KSO_WM_SLIDE_ID" val="custom160332_12"/>
  <p:tag name="KSO_WM_SLIDE_INDEX" val="12"/>
  <p:tag name="KSO_WM_SLIDE_ITEM_CNT" val="2"/>
  <p:tag name="KSO_WM_SLIDE_LAYOUT" val="a_b_e"/>
  <p:tag name="KSO_WM_SLIDE_LAYOUT_CNT" val="1_1_1"/>
  <p:tag name="KSO_WM_SLIDE_TYPE" val="sectionTitle"/>
  <p:tag name="KSO_WM_BEAUTIFY_FLAG" val="#wm#"/>
</p:tagLst>
</file>

<file path=ppt/tags/tag53.xml><?xml version="1.0" encoding="utf-8"?>
<p:tagLst xmlns:p="http://schemas.openxmlformats.org/presentationml/2006/main">
  <p:tag name="KSO_WM_TAG_VERSION" val="1.0"/>
  <p:tag name="KSO_WM_BEAUTIFY_FLAG" val="#wm#"/>
  <p:tag name="KSO_WM_UNIT_TYPE" val="i"/>
  <p:tag name="KSO_WM_UNIT_ID" val="custom160332_2*i*0"/>
  <p:tag name="KSO_WM_TEMPLATE_CATEGORY" val="custom"/>
  <p:tag name="KSO_WM_TEMPLATE_INDEX" val="160332"/>
  <p:tag name="KSO_WM_UNIT_INDEX" val="0"/>
</p:tagLst>
</file>

<file path=ppt/tags/tag54.xml><?xml version="1.0" encoding="utf-8"?>
<p:tagLst xmlns:p="http://schemas.openxmlformats.org/presentationml/2006/main">
  <p:tag name="KSO_WM_TAG_VERSION" val="1.0"/>
  <p:tag name="KSO_WM_BEAUTIFY_FLAG" val="#wm#"/>
  <p:tag name="KSO_WM_UNIT_TYPE" val="i"/>
  <p:tag name="KSO_WM_UNIT_ID" val="custom160332_2*i*1"/>
  <p:tag name="KSO_WM_TEMPLATE_CATEGORY" val="custom"/>
  <p:tag name="KSO_WM_TEMPLATE_INDEX" val="160332"/>
  <p:tag name="KSO_WM_UNIT_INDEX" val="1"/>
</p:tagLst>
</file>

<file path=ppt/tags/tag55.xml><?xml version="1.0" encoding="utf-8"?>
<p:tagLst xmlns:p="http://schemas.openxmlformats.org/presentationml/2006/main">
  <p:tag name="KSO_WM_TAG_VERSION" val="1.0"/>
  <p:tag name="KSO_WM_BEAUTIFY_FLAG" val="#wm#"/>
  <p:tag name="KSO_WM_UNIT_TYPE" val="i"/>
  <p:tag name="KSO_WM_UNIT_ID" val="custom160332_2*i*1"/>
  <p:tag name="KSO_WM_TEMPLATE_CATEGORY" val="custom"/>
  <p:tag name="KSO_WM_TEMPLATE_INDEX" val="160332"/>
  <p:tag name="KSO_WM_UNIT_INDEX" val="1"/>
</p:tagLst>
</file>

<file path=ppt/tags/tag56.xml><?xml version="1.0" encoding="utf-8"?>
<p:tagLst xmlns:p="http://schemas.openxmlformats.org/presentationml/2006/main">
  <p:tag name="REFSHAPE" val="796459132"/>
</p:tagLst>
</file>

<file path=ppt/tags/tag57.xml><?xml version="1.0" encoding="utf-8"?>
<p:tagLst xmlns:p="http://schemas.openxmlformats.org/presentationml/2006/main">
  <p:tag name="REFSHAPE" val="732057876"/>
  <p:tag name="KSO_WM_UNIT_PLACING_PICTURE_USER_VIEWPORT" val="{&quot;height&quot;:7189,&quot;width&quot;:14292}"/>
</p:tagLst>
</file>

<file path=ppt/tags/tag58.xml><?xml version="1.0" encoding="utf-8"?>
<p:tagLst xmlns:p="http://schemas.openxmlformats.org/presentationml/2006/main">
  <p:tag name="KSO_WM_TAG_VERSION" val="1.0"/>
  <p:tag name="KSO_WM_BEAUTIFY_FLAG" val="#wm#"/>
  <p:tag name="KSO_WM_UNIT_TYPE" val="i"/>
  <p:tag name="KSO_WM_UNIT_ID" val="custom160332_2*i*1"/>
  <p:tag name="KSO_WM_TEMPLATE_CATEGORY" val="custom"/>
  <p:tag name="KSO_WM_TEMPLATE_INDEX" val="160332"/>
  <p:tag name="KSO_WM_UNIT_INDEX" val="1"/>
</p:tagLst>
</file>

<file path=ppt/tags/tag59.xml><?xml version="1.0" encoding="utf-8"?>
<p:tagLst xmlns:p="http://schemas.openxmlformats.org/presentationml/2006/main">
  <p:tag name="KSO_WM_TEMPLATE_CATEGORY" val="custom"/>
  <p:tag name="KSO_WM_TEMPLATE_INDEX" val="160332"/>
  <p:tag name="KSO_WM_TAG_VERSION" val="1.0"/>
  <p:tag name="KSO_WM_SLIDE_ID" val="custom160332_2"/>
  <p:tag name="KSO_WM_SLIDE_INDEX" val="2"/>
  <p:tag name="KSO_WM_SLIDE_ITEM_CNT" val="1"/>
  <p:tag name="KSO_WM_SLIDE_LAYOUT" val="a_f"/>
  <p:tag name="KSO_WM_SLIDE_LAYOUT_CNT" val="1_1"/>
  <p:tag name="KSO_WM_SLIDE_TYPE" val="text"/>
  <p:tag name="KSO_WM_BEAUTIFY_FLAG" val="#wm#"/>
  <p:tag name="KSO_WM_SLIDE_POSITION" val="134*131"/>
  <p:tag name="KSO_WM_SLIDE_SIZE" val="780*359"/>
</p:tagLst>
</file>

<file path=ppt/tags/tag6.xml><?xml version="1.0" encoding="utf-8"?>
<p:tagLst xmlns:p="http://schemas.openxmlformats.org/presentationml/2006/main">
  <p:tag name="KSO_WM_TAG_VERSION" val="1.0"/>
  <p:tag name="KSO_WM_BEAUTIFY_FLAG" val="#wm#"/>
  <p:tag name="KSO_WM_UNIT_TYPE" val="i"/>
  <p:tag name="KSO_WM_UNIT_ID" val="custom160332_11*i*0"/>
  <p:tag name="KSO_WM_TEMPLATE_CATEGORY" val="custom"/>
  <p:tag name="KSO_WM_TEMPLATE_INDEX" val="160332"/>
  <p:tag name="KSO_WM_UNIT_INDEX" val="0"/>
</p:tagLst>
</file>

<file path=ppt/tags/tag60.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2*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b"/>
  <p:tag name="KSO_WM_UNIT_INDEX" val="1"/>
  <p:tag name="KSO_WM_UNIT_ID" val="custom160332_12*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332"/>
  <p:tag name="KSO_WM_UNIT_TYPE" val="e"/>
  <p:tag name="KSO_WM_UNIT_INDEX" val="1"/>
  <p:tag name="KSO_WM_UNIT_ID" val="custom160332_12*e*1"/>
  <p:tag name="KSO_WM_UNIT_CLEAR" val="1"/>
  <p:tag name="KSO_WM_UNIT_LAYERLEVEL" val="1"/>
  <p:tag name="KSO_WM_UNIT_VALUE" val="1"/>
  <p:tag name="KSO_WM_UNIT_HIGHLIGHT" val="0"/>
  <p:tag name="KSO_WM_UNIT_COMPATIBLE" val="1"/>
  <p:tag name="KSO_WM_UNIT_PRESET_TEXT" val="01"/>
</p:tagLst>
</file>

<file path=ppt/tags/tag63.xml><?xml version="1.0" encoding="utf-8"?>
<p:tagLst xmlns:p="http://schemas.openxmlformats.org/presentationml/2006/main">
  <p:tag name="KSO_WM_TEMPLATE_CATEGORY" val="custom"/>
  <p:tag name="KSO_WM_TEMPLATE_INDEX" val="160332"/>
  <p:tag name="KSO_WM_TAG_VERSION" val="1.0"/>
  <p:tag name="KSO_WM_SLIDE_ID" val="custom160332_12"/>
  <p:tag name="KSO_WM_SLIDE_INDEX" val="12"/>
  <p:tag name="KSO_WM_SLIDE_ITEM_CNT" val="2"/>
  <p:tag name="KSO_WM_SLIDE_LAYOUT" val="a_b_e"/>
  <p:tag name="KSO_WM_SLIDE_LAYOUT_CNT" val="1_1_1"/>
  <p:tag name="KSO_WM_SLIDE_TYPE" val="sectionTitle"/>
  <p:tag name="KSO_WM_BEAUTIFY_FLAG" val="#wm#"/>
</p:tagLst>
</file>

<file path=ppt/tags/tag64.xml><?xml version="1.0" encoding="utf-8"?>
<p:tagLst xmlns:p="http://schemas.openxmlformats.org/presentationml/2006/main">
  <p:tag name="KSO_WM_TEMPLATE_CATEGORY" val="custom"/>
  <p:tag name="KSO_WM_TEMPLATE_INDEX" val="160332"/>
  <p:tag name="KSO_WM_TAG_VERSION" val="1.0"/>
  <p:tag name="KSO_WM_SLIDE_ID" val="custom160332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65.xml><?xml version="1.0" encoding="utf-8"?>
<p:tagLst xmlns:p="http://schemas.openxmlformats.org/presentationml/2006/main">
  <p:tag name="KSO_WM_TEMPLATE_CATEGORY" val="custom"/>
  <p:tag name="KSO_WM_TEMPLATE_INDEX" val="160332"/>
  <p:tag name="KSO_WM_TAG_VERSION" val="1.0"/>
  <p:tag name="KSO_WM_SLIDE_ID" val="custom160332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66.xml><?xml version="1.0" encoding="utf-8"?>
<p:tagLst xmlns:p="http://schemas.openxmlformats.org/presentationml/2006/main">
  <p:tag name="KSO_WM_BEAUTIFY_FLAG" val="#wm#"/>
  <p:tag name="KSO_WM_TEMPLATE_CATEGORY" val="custom"/>
  <p:tag name="KSO_WM_TEMPLATE_INDEX" val="160332"/>
</p:tagLst>
</file>

<file path=ppt/tags/tag67.xml><?xml version="1.0" encoding="utf-8"?>
<p:tagLst xmlns:p="http://schemas.openxmlformats.org/presentationml/2006/main">
  <p:tag name="KSO_WM_TEMPLATE_CATEGORY" val="custom"/>
  <p:tag name="KSO_WM_TEMPLATE_INDEX" val="160332"/>
  <p:tag name="KSO_WM_TAG_VERSION" val="1.0"/>
  <p:tag name="KSO_WM_SLIDE_ID" val="custom160332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68.xml><?xml version="1.0" encoding="utf-8"?>
<p:tagLst xmlns:p="http://schemas.openxmlformats.org/presentationml/2006/main">
  <p:tag name="KSO_WM_BEAUTIFY_FLAG" val="#wm#"/>
  <p:tag name="KSO_WM_TEMPLATE_CATEGORY" val="custom"/>
  <p:tag name="KSO_WM_TEMPLATE_INDEX" val="160332"/>
</p:tagLst>
</file>

<file path=ppt/tags/tag69.xml><?xml version="1.0" encoding="utf-8"?>
<p:tagLst xmlns:p="http://schemas.openxmlformats.org/presentationml/2006/main">
  <p:tag name="KSO_WM_TEMPLATE_CATEGORY" val="custom"/>
  <p:tag name="KSO_WM_TEMPLATE_INDEX" val="160332"/>
  <p:tag name="KSO_WM_TAG_VERSION" val="1.0"/>
  <p:tag name="KSO_WM_SLIDE_ID" val="custom160332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h_f"/>
  <p:tag name="KSO_WM_UNIT_INDEX" val="1_1_1"/>
  <p:tag name="KSO_WM_UNIT_ID" val="custom160332_11*l_h_f*1_1_1"/>
  <p:tag name="KSO_WM_UNIT_CLEAR" val="1"/>
  <p:tag name="KSO_WM_UNIT_LAYERLEVEL" val="1_1_1"/>
  <p:tag name="KSO_WM_UNIT_VALUE" val="17"/>
  <p:tag name="KSO_WM_UNIT_HIGHLIGHT" val="0"/>
  <p:tag name="KSO_WM_UNIT_COMPATIBLE" val="0"/>
  <p:tag name="KSO_WM_UNIT_PRESET_TEXT_INDEX" val="3"/>
  <p:tag name="KSO_WM_DIAGRAM_GROUP_CODE" val="l1-1"/>
  <p:tag name="KSO_WM_UNIT_PRESET_TEXT_LEN" val="17"/>
</p:tagLst>
</file>

<file path=ppt/tags/tag70.xml><?xml version="1.0" encoding="utf-8"?>
<p:tagLst xmlns:p="http://schemas.openxmlformats.org/presentationml/2006/main">
  <p:tag name="KSO_WM_TEMPLATE_CATEGORY" val="custom"/>
  <p:tag name="KSO_WM_TEMPLATE_INDEX" val="160332"/>
  <p:tag name="KSO_WM_TAG_VERSION" val="1.0"/>
  <p:tag name="KSO_WM_SLIDE_ID" val="custom160332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71.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2*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72.xml><?xml version="1.0" encoding="utf-8"?>
<p:tagLst xmlns:p="http://schemas.openxmlformats.org/presentationml/2006/main">
  <p:tag name="KSO_WM_TAG_VERSION" val="1.0"/>
  <p:tag name="KSO_WM_BEAUTIFY_FLAG" val="#wm#"/>
  <p:tag name="KSO_WM_TEMPLATE_CATEGORY" val="custom"/>
  <p:tag name="KSO_WM_TEMPLATE_INDEX" val="160332"/>
  <p:tag name="KSO_WM_UNIT_TYPE" val="b"/>
  <p:tag name="KSO_WM_UNIT_INDEX" val="1"/>
  <p:tag name="KSO_WM_UNIT_ID" val="custom160332_12*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7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e"/>
  <p:tag name="KSO_WM_UNIT_INDEX" val="1"/>
  <p:tag name="KSO_WM_UNIT_ID" val="custom160332_12*e*1"/>
  <p:tag name="KSO_WM_UNIT_CLEAR" val="1"/>
  <p:tag name="KSO_WM_UNIT_LAYERLEVEL" val="1"/>
  <p:tag name="KSO_WM_UNIT_VALUE" val="1"/>
  <p:tag name="KSO_WM_UNIT_HIGHLIGHT" val="0"/>
  <p:tag name="KSO_WM_UNIT_COMPATIBLE" val="1"/>
  <p:tag name="KSO_WM_UNIT_PRESET_TEXT" val="01"/>
</p:tagLst>
</file>

<file path=ppt/tags/tag74.xml><?xml version="1.0" encoding="utf-8"?>
<p:tagLst xmlns:p="http://schemas.openxmlformats.org/presentationml/2006/main">
  <p:tag name="KSO_WM_TEMPLATE_CATEGORY" val="custom"/>
  <p:tag name="KSO_WM_TEMPLATE_INDEX" val="160332"/>
  <p:tag name="KSO_WM_TAG_VERSION" val="1.0"/>
  <p:tag name="KSO_WM_SLIDE_ID" val="custom160332_12"/>
  <p:tag name="KSO_WM_SLIDE_INDEX" val="12"/>
  <p:tag name="KSO_WM_SLIDE_ITEM_CNT" val="2"/>
  <p:tag name="KSO_WM_SLIDE_LAYOUT" val="a_b_e"/>
  <p:tag name="KSO_WM_SLIDE_LAYOUT_CNT" val="1_1_1"/>
  <p:tag name="KSO_WM_SLIDE_TYPE" val="sectionTitle"/>
  <p:tag name="KSO_WM_BEAUTIFY_FLAG" val="#wm#"/>
</p:tagLst>
</file>

<file path=ppt/tags/tag75.xml><?xml version="1.0" encoding="utf-8"?>
<p:tagLst xmlns:p="http://schemas.openxmlformats.org/presentationml/2006/main">
  <p:tag name="KSO_WM_TEMPLATE_CATEGORY" val="custom"/>
  <p:tag name="KSO_WM_TEMPLATE_INDEX" val="160332"/>
  <p:tag name="KSO_WM_TAG_VERSION" val="1.0"/>
  <p:tag name="KSO_WM_SLIDE_ID" val="custom160332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76.xml><?xml version="1.0" encoding="utf-8"?>
<p:tagLst xmlns:p="http://schemas.openxmlformats.org/presentationml/2006/main">
  <p:tag name="KSO_WM_TEMPLATE_CATEGORY" val="custom"/>
  <p:tag name="KSO_WM_TEMPLATE_INDEX" val="160332"/>
  <p:tag name="KSO_WM_TAG_VERSION" val="1.0"/>
  <p:tag name="KSO_WM_SLIDE_ID" val="custom160332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77.xml><?xml version="1.0" encoding="utf-8"?>
<p:tagLst xmlns:p="http://schemas.openxmlformats.org/presentationml/2006/main">
  <p:tag name="KSO_WM_BEAUTIFY_FLAG" val="#wm#"/>
  <p:tag name="KSO_WM_TEMPLATE_CATEGORY" val="custom"/>
  <p:tag name="KSO_WM_TEMPLATE_INDEX" val="160332"/>
</p:tagLst>
</file>

<file path=ppt/tags/tag78.xml><?xml version="1.0" encoding="utf-8"?>
<p:tagLst xmlns:p="http://schemas.openxmlformats.org/presentationml/2006/main">
  <p:tag name="KSO_WM_TEMPLATE_CATEGORY" val="custom"/>
  <p:tag name="KSO_WM_TEMPLATE_INDEX" val="160332"/>
  <p:tag name="KSO_WM_TAG_VERSION" val="1.0"/>
  <p:tag name="KSO_WM_SLIDE_ID" val="custom160332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79.xml><?xml version="1.0" encoding="utf-8"?>
<p:tagLst xmlns:p="http://schemas.openxmlformats.org/presentationml/2006/main">
  <p:tag name="KSO_WM_TEMPLATE_CATEGORY" val="custom"/>
  <p:tag name="KSO_WM_TEMPLATE_INDEX" val="160332"/>
  <p:tag name="KSO_WM_TAG_VERSION" val="1.0"/>
  <p:tag name="KSO_WM_SLIDE_ID" val="custom160332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l_i"/>
  <p:tag name="KSO_WM_UNIT_INDEX" val="1_1"/>
  <p:tag name="KSO_WM_UNIT_ID" val="custom160332_11*l_i*1_1"/>
  <p:tag name="KSO_WM_UNIT_CLEAR" val="1"/>
  <p:tag name="KSO_WM_UNIT_LAYERLEVEL" val="1_1"/>
  <p:tag name="KSO_WM_DIAGRAM_GROUP_CODE" val="l1-1"/>
</p:tagLst>
</file>

<file path=ppt/tags/tag80.xml><?xml version="1.0" encoding="utf-8"?>
<p:tagLst xmlns:p="http://schemas.openxmlformats.org/presentationml/2006/main">
  <p:tag name="KSO_WM_BEAUTIFY_FLAG" val="#wm#"/>
  <p:tag name="KSO_WM_TEMPLATE_CATEGORY" val="custom"/>
  <p:tag name="KSO_WM_TEMPLATE_INDEX" val="160332"/>
</p:tagLst>
</file>

<file path=ppt/tags/tag81.xml><?xml version="1.0" encoding="utf-8"?>
<p:tagLst xmlns:p="http://schemas.openxmlformats.org/presentationml/2006/main">
  <p:tag name="KSO_WM_TEMPLATE_CATEGORY" val="custom"/>
  <p:tag name="KSO_WM_TEMPLATE_INDEX" val="160332"/>
  <p:tag name="KSO_WM_TAG_VERSION" val="1.0"/>
  <p:tag name="KSO_WM_SLIDE_ID" val="custom160332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82.xml><?xml version="1.0" encoding="utf-8"?>
<p:tagLst xmlns:p="http://schemas.openxmlformats.org/presentationml/2006/main">
  <p:tag name="KSO_WM_TEMPLATE_CATEGORY" val="custom"/>
  <p:tag name="KSO_WM_TEMPLATE_INDEX" val="160332"/>
  <p:tag name="KSO_WM_TAG_VERSION" val="1.0"/>
  <p:tag name="KSO_WM_SLIDE_ID" val="custom160332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83.xml><?xml version="1.0" encoding="utf-8"?>
<p:tagLst xmlns:p="http://schemas.openxmlformats.org/presentationml/2006/main">
  <p:tag name="KSO_WM_TEMPLATE_CATEGORY" val="custom"/>
  <p:tag name="KSO_WM_TEMPLATE_INDEX" val="160332"/>
  <p:tag name="KSO_WM_TAG_VERSION" val="1.0"/>
  <p:tag name="KSO_WM_SLIDE_ID" val="custom160332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8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2*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85.xml><?xml version="1.0" encoding="utf-8"?>
<p:tagLst xmlns:p="http://schemas.openxmlformats.org/presentationml/2006/main">
  <p:tag name="KSO_WM_TAG_VERSION" val="1.0"/>
  <p:tag name="KSO_WM_BEAUTIFY_FLAG" val="#wm#"/>
  <p:tag name="KSO_WM_TEMPLATE_CATEGORY" val="custom"/>
  <p:tag name="KSO_WM_TEMPLATE_INDEX" val="160332"/>
  <p:tag name="KSO_WM_UNIT_TYPE" val="b"/>
  <p:tag name="KSO_WM_UNIT_INDEX" val="1"/>
  <p:tag name="KSO_WM_UNIT_ID" val="custom160332_12*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86.xml><?xml version="1.0" encoding="utf-8"?>
<p:tagLst xmlns:p="http://schemas.openxmlformats.org/presentationml/2006/main">
  <p:tag name="KSO_WM_TAG_VERSION" val="1.0"/>
  <p:tag name="KSO_WM_BEAUTIFY_FLAG" val="#wm#"/>
  <p:tag name="KSO_WM_TEMPLATE_CATEGORY" val="custom"/>
  <p:tag name="KSO_WM_TEMPLATE_INDEX" val="160332"/>
  <p:tag name="KSO_WM_UNIT_TYPE" val="e"/>
  <p:tag name="KSO_WM_UNIT_INDEX" val="1"/>
  <p:tag name="KSO_WM_UNIT_ID" val="custom160332_12*e*1"/>
  <p:tag name="KSO_WM_UNIT_CLEAR" val="1"/>
  <p:tag name="KSO_WM_UNIT_LAYERLEVEL" val="1"/>
  <p:tag name="KSO_WM_UNIT_VALUE" val="1"/>
  <p:tag name="KSO_WM_UNIT_HIGHLIGHT" val="0"/>
  <p:tag name="KSO_WM_UNIT_COMPATIBLE" val="1"/>
  <p:tag name="KSO_WM_UNIT_PRESET_TEXT" val="01"/>
</p:tagLst>
</file>

<file path=ppt/tags/tag87.xml><?xml version="1.0" encoding="utf-8"?>
<p:tagLst xmlns:p="http://schemas.openxmlformats.org/presentationml/2006/main">
  <p:tag name="KSO_WM_TEMPLATE_CATEGORY" val="custom"/>
  <p:tag name="KSO_WM_TEMPLATE_INDEX" val="160332"/>
  <p:tag name="KSO_WM_TAG_VERSION" val="1.0"/>
  <p:tag name="KSO_WM_SLIDE_ID" val="custom160332_12"/>
  <p:tag name="KSO_WM_SLIDE_INDEX" val="12"/>
  <p:tag name="KSO_WM_SLIDE_ITEM_CNT" val="2"/>
  <p:tag name="KSO_WM_SLIDE_LAYOUT" val="a_b_e"/>
  <p:tag name="KSO_WM_SLIDE_LAYOUT_CNT" val="1_1_1"/>
  <p:tag name="KSO_WM_SLIDE_TYPE" val="sectionTitle"/>
  <p:tag name="KSO_WM_BEAUTIFY_FLAG" val="#wm#"/>
</p:tagLst>
</file>

<file path=ppt/tags/tag88.xml><?xml version="1.0" encoding="utf-8"?>
<p:tagLst xmlns:p="http://schemas.openxmlformats.org/presentationml/2006/main">
  <p:tag name="KSO_WM_TAG_VERSION" val="1.0"/>
  <p:tag name="KSO_WM_BEAUTIFY_FLAG" val="#wm#"/>
  <p:tag name="KSO_WM_TEMPLATE_CATEGORY" val="custom"/>
  <p:tag name="KSO_WM_TEMPLATE_INDEX" val="160332"/>
  <p:tag name="KSO_WM_UNIT_TYPE" val="f"/>
  <p:tag name="KSO_WM_UNIT_INDEX" val="1"/>
  <p:tag name="KSO_WM_UNIT_ID" val="custom160332_4*f*1"/>
  <p:tag name="KSO_WM_UNIT_CLEAR" val="1"/>
  <p:tag name="KSO_WM_UNIT_LAYERLEVEL" val="1"/>
  <p:tag name="KSO_WM_UNIT_VALUE" val="208"/>
  <p:tag name="KSO_WM_UNIT_HIGHLIGHT" val="0"/>
  <p:tag name="KSO_WM_UNIT_COMPATIBLE" val="0"/>
  <p:tag name="KSO_WM_UNIT_PRESET_TEXT_INDEX" val="5"/>
  <p:tag name="KSO_WM_UNIT_PRESET_TEXT_LEN" val="150"/>
</p:tagLst>
</file>

<file path=ppt/tags/tag89.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9.xml><?xml version="1.0" encoding="utf-8"?>
<p:tagLst xmlns:p="http://schemas.openxmlformats.org/presentationml/2006/main">
  <p:tag name="KSO_WM_TAG_VERSION" val="1.0"/>
  <p:tag name="KSO_WM_BEAUTIFY_FLAG" val="#wm#"/>
  <p:tag name="KSO_WM_UNIT_TYPE" val="i"/>
  <p:tag name="KSO_WM_UNIT_ID" val="custom160332_11*i*5"/>
  <p:tag name="KSO_WM_TEMPLATE_CATEGORY" val="custom"/>
  <p:tag name="KSO_WM_TEMPLATE_INDEX" val="160332"/>
  <p:tag name="KSO_WM_UNIT_INDEX" val="5"/>
</p:tagLst>
</file>

<file path=ppt/tags/tag90.xml><?xml version="1.0" encoding="utf-8"?>
<p:tagLst xmlns:p="http://schemas.openxmlformats.org/presentationml/2006/main">
  <p:tag name="KSO_WM_TEMPLATE_CATEGORY" val="custom"/>
  <p:tag name="KSO_WM_TEMPLATE_INDEX" val="160332"/>
  <p:tag name="KSO_WM_TAG_VERSION" val="1.0"/>
  <p:tag name="KSO_WM_SLIDE_ID" val="custom160332_4"/>
  <p:tag name="KSO_WM_SLIDE_INDEX" val="4"/>
  <p:tag name="KSO_WM_SLIDE_ITEM_CNT" val="3"/>
  <p:tag name="KSO_WM_SLIDE_LAYOUT" val="a_f_d"/>
  <p:tag name="KSO_WM_SLIDE_LAYOUT_CNT" val="1_1_1"/>
  <p:tag name="KSO_WM_SLIDE_TYPE" val="text"/>
  <p:tag name="KSO_WM_BEAUTIFY_FLAG" val="#wm#"/>
  <p:tag name="KSO_WM_SLIDE_POSITION" val="63*64"/>
  <p:tag name="KSO_WM_SLIDE_SIZE" val="840*426"/>
</p:tagLst>
</file>

<file path=ppt/tags/tag91.xml><?xml version="1.0" encoding="utf-8"?>
<p:tagLst xmlns:p="http://schemas.openxmlformats.org/presentationml/2006/main">
  <p:tag name="KSO_WM_BEAUTIFY_FLAG" val="#wm#"/>
  <p:tag name="KSO_WM_TEMPLATE_CATEGORY" val="custom"/>
  <p:tag name="KSO_WM_TEMPLATE_INDEX" val="160332"/>
</p:tagLst>
</file>

<file path=ppt/tags/tag92.xml><?xml version="1.0" encoding="utf-8"?>
<p:tagLst xmlns:p="http://schemas.openxmlformats.org/presentationml/2006/main">
  <p:tag name="KSO_WM_TAG_VERSION" val="1.0"/>
  <p:tag name="KSO_WM_BEAUTIFY_FLAG" val="#wm#"/>
  <p:tag name="KSO_WM_TEMPLATE_CATEGORY" val="custom"/>
  <p:tag name="KSO_WM_TEMPLATE_INDEX" val="160332"/>
  <p:tag name="KSO_WM_UNIT_TYPE" val="a"/>
  <p:tag name="KSO_WM_UNIT_INDEX" val="1"/>
  <p:tag name="KSO_WM_UNIT_ID" val="custom160332_12*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93.xml><?xml version="1.0" encoding="utf-8"?>
<p:tagLst xmlns:p="http://schemas.openxmlformats.org/presentationml/2006/main">
  <p:tag name="KSO_WM_TAG_VERSION" val="1.0"/>
  <p:tag name="KSO_WM_BEAUTIFY_FLAG" val="#wm#"/>
  <p:tag name="KSO_WM_TEMPLATE_CATEGORY" val="custom"/>
  <p:tag name="KSO_WM_TEMPLATE_INDEX" val="160332"/>
  <p:tag name="KSO_WM_UNIT_TYPE" val="b"/>
  <p:tag name="KSO_WM_UNIT_INDEX" val="1"/>
  <p:tag name="KSO_WM_UNIT_ID" val="custom160332_12*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94.xml><?xml version="1.0" encoding="utf-8"?>
<p:tagLst xmlns:p="http://schemas.openxmlformats.org/presentationml/2006/main">
  <p:tag name="KSO_WM_TAG_VERSION" val="1.0"/>
  <p:tag name="KSO_WM_BEAUTIFY_FLAG" val="#wm#"/>
  <p:tag name="KSO_WM_TEMPLATE_CATEGORY" val="custom"/>
  <p:tag name="KSO_WM_TEMPLATE_INDEX" val="160332"/>
  <p:tag name="KSO_WM_UNIT_TYPE" val="e"/>
  <p:tag name="KSO_WM_UNIT_INDEX" val="1"/>
  <p:tag name="KSO_WM_UNIT_ID" val="custom160332_12*e*1"/>
  <p:tag name="KSO_WM_UNIT_CLEAR" val="1"/>
  <p:tag name="KSO_WM_UNIT_LAYERLEVEL" val="1"/>
  <p:tag name="KSO_WM_UNIT_VALUE" val="1"/>
  <p:tag name="KSO_WM_UNIT_HIGHLIGHT" val="0"/>
  <p:tag name="KSO_WM_UNIT_COMPATIBLE" val="1"/>
  <p:tag name="KSO_WM_UNIT_PRESET_TEXT" val="01"/>
</p:tagLst>
</file>

<file path=ppt/tags/tag95.xml><?xml version="1.0" encoding="utf-8"?>
<p:tagLst xmlns:p="http://schemas.openxmlformats.org/presentationml/2006/main">
  <p:tag name="KSO_WM_TEMPLATE_CATEGORY" val="custom"/>
  <p:tag name="KSO_WM_TEMPLATE_INDEX" val="160332"/>
  <p:tag name="KSO_WM_TAG_VERSION" val="1.0"/>
  <p:tag name="KSO_WM_SLIDE_ID" val="custom160332_12"/>
  <p:tag name="KSO_WM_SLIDE_INDEX" val="12"/>
  <p:tag name="KSO_WM_SLIDE_ITEM_CNT" val="2"/>
  <p:tag name="KSO_WM_SLIDE_LAYOUT" val="a_b_e"/>
  <p:tag name="KSO_WM_SLIDE_LAYOUT_CNT" val="1_1_1"/>
  <p:tag name="KSO_WM_SLIDE_TYPE" val="sectionTitle"/>
  <p:tag name="KSO_WM_BEAUTIFY_FLAG" val="#wm#"/>
</p:tagLst>
</file>

<file path=ppt/tags/tag96.xml><?xml version="1.0" encoding="utf-8"?>
<p:tagLst xmlns:p="http://schemas.openxmlformats.org/presentationml/2006/main">
  <p:tag name="KSO_WM_TAG_VERSION" val="1.0"/>
  <p:tag name="KSO_WM_BEAUTIFY_FLAG" val="#wm#"/>
  <p:tag name="KSO_WM_TEMPLATE_CATEGORY" val="custom"/>
  <p:tag name="KSO_WM_TEMPLATE_INDEX" val="160332"/>
  <p:tag name="KSO_WM_UNIT_TYPE" val="f"/>
  <p:tag name="KSO_WM_UNIT_INDEX" val="1"/>
  <p:tag name="KSO_WM_UNIT_ID" val="custom160332_5*f*1"/>
  <p:tag name="KSO_WM_UNIT_CLEAR" val="1"/>
  <p:tag name="KSO_WM_UNIT_LAYERLEVEL" val="1"/>
  <p:tag name="KSO_WM_UNIT_VALUE" val="76"/>
  <p:tag name="KSO_WM_UNIT_HIGHLIGHT" val="0"/>
  <p:tag name="KSO_WM_UNIT_COMPATIBLE" val="0"/>
  <p:tag name="KSO_WM_UNIT_PRESET_TEXT_INDEX" val="4"/>
  <p:tag name="KSO_WM_UNIT_PRESET_TEXT_LEN" val="57"/>
</p:tagLst>
</file>

<file path=ppt/tags/tag97.xml><?xml version="1.0" encoding="utf-8"?>
<p:tagLst xmlns:p="http://schemas.openxmlformats.org/presentationml/2006/main">
  <p:tag name="KSO_WM_TEMPLATE_CATEGORY" val="custom"/>
  <p:tag name="KSO_WM_TEMPLATE_INDEX" val="160332"/>
  <p:tag name="KSO_WM_TAG_VERSION" val="1.0"/>
  <p:tag name="KSO_WM_SLIDE_ID" val="custom160332_5"/>
  <p:tag name="KSO_WM_SLIDE_INDEX" val="5"/>
  <p:tag name="KSO_WM_SLIDE_ITEM_CNT" val="3"/>
  <p:tag name="KSO_WM_SLIDE_LAYOUT" val="a_f_d"/>
  <p:tag name="KSO_WM_SLIDE_LAYOUT_CNT" val="1_1_1"/>
  <p:tag name="KSO_WM_SLIDE_TYPE" val="text"/>
  <p:tag name="KSO_WM_BEAUTIFY_FLAG" val="#wm#"/>
  <p:tag name="KSO_WM_SLIDE_POSITION" val="122*104"/>
  <p:tag name="KSO_WM_SLIDE_SIZE" val="715*418"/>
</p:tagLst>
</file>

<file path=ppt/tags/tag98.xml><?xml version="1.0" encoding="utf-8"?>
<p:tagLst xmlns:p="http://schemas.openxmlformats.org/presentationml/2006/main">
  <p:tag name="KSO_WM_TAG_VERSION" val="1.0"/>
  <p:tag name="KSO_WM_BEAUTIFY_FLAG" val="#wm#"/>
  <p:tag name="KSO_WM_UNIT_TYPE" val="i"/>
  <p:tag name="KSO_WM_UNIT_ID" val="custom160332_3*i*0"/>
  <p:tag name="KSO_WM_TEMPLATE_CATEGORY" val="custom"/>
  <p:tag name="KSO_WM_TEMPLATE_INDEX" val="160332"/>
  <p:tag name="KSO_WM_UNIT_INDEX" val="0"/>
</p:tagLst>
</file>

<file path=ppt/tags/tag99.xml><?xml version="1.0" encoding="utf-8"?>
<p:tagLst xmlns:p="http://schemas.openxmlformats.org/presentationml/2006/main">
  <p:tag name="KSO_WM_TAG_VERSION" val="1.0"/>
  <p:tag name="KSO_WM_BEAUTIFY_FLAG" val="#wm#"/>
  <p:tag name="KSO_WM_TEMPLATE_CATEGORY" val="custom"/>
  <p:tag name="KSO_WM_TEMPLATE_INDEX" val="160332"/>
  <p:tag name="KSO_WM_UNIT_TYPE" val="f"/>
  <p:tag name="KSO_WM_UNIT_INDEX" val="1"/>
  <p:tag name="KSO_WM_UNIT_ID" val="custom160332_3*f*1"/>
  <p:tag name="KSO_WM_UNIT_CLEAR" val="1"/>
  <p:tag name="KSO_WM_UNIT_LAYERLEVEL" val="1"/>
  <p:tag name="KSO_WM_UNIT_VALUE" val="170"/>
  <p:tag name="KSO_WM_UNIT_HIGHLIGHT" val="0"/>
  <p:tag name="KSO_WM_UNIT_COMPATIBLE" val="0"/>
  <p:tag name="KSO_WM_UNIT_PRESET_TEXT_INDEX" val="5"/>
  <p:tag name="KSO_WM_UNIT_PRESET_TEXT_LEN" val="232"/>
</p:tagLst>
</file>

<file path=ppt/theme/theme1.xml><?xml version="1.0" encoding="utf-8"?>
<a:theme xmlns:a="http://schemas.openxmlformats.org/drawingml/2006/main" name="A000120140530A99PPBG">
  <a:themeElements>
    <a:clrScheme name="自定义 1">
      <a:dk1>
        <a:sysClr val="windowText" lastClr="000000"/>
      </a:dk1>
      <a:lt1>
        <a:sysClr val="window" lastClr="FFFFFF"/>
      </a:lt1>
      <a:dk2>
        <a:srgbClr val="39302A"/>
      </a:dk2>
      <a:lt2>
        <a:srgbClr val="FFFFFF"/>
      </a:lt2>
      <a:accent1>
        <a:srgbClr val="F8931D"/>
      </a:accent1>
      <a:accent2>
        <a:srgbClr val="FFCA08"/>
      </a:accent2>
      <a:accent3>
        <a:srgbClr val="CE8D3E"/>
      </a:accent3>
      <a:accent4>
        <a:srgbClr val="EC7016"/>
      </a:accent4>
      <a:accent5>
        <a:srgbClr val="E64823"/>
      </a:accent5>
      <a:accent6>
        <a:srgbClr val="9C6A6A"/>
      </a:accent6>
      <a:hlink>
        <a:srgbClr val="2998E3"/>
      </a:hlink>
      <a:folHlink>
        <a:srgbClr val="7F723D"/>
      </a:folHlink>
    </a:clrScheme>
    <a:fontScheme name="自定义 15">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Company>Microsoft</Company>
  <DocSecurity>0</DocSecurity>
  <HyperlinksChanged>false</HyperlinksChanged>
  <Lines>0</Lines>
  <LinksUpToDate>false</LinksUpToDate>
  <Pages>57</Pages>
  <Paragraphs>358</Paragraphs>
  <Words>2826</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admin</dc:creator>
  <cp:lastModifiedBy>jjjj</cp:lastModifiedBy>
  <dc:title>fdsa</dc:title>
  <dcterms:modified xsi:type="dcterms:W3CDTF">2021-03-11T03:21:28Z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name">
    <vt:lpwstr>金黄稻穗.pptx</vt:lpwstr>
  </property>
  <property fmtid="{D5CDD505-2E9C-101B-9397-08002B2CF9AE}" pid="4" name="fileid">
    <vt:lpwstr>861033</vt:lpwstr>
  </property>
  <property fmtid="{D5CDD505-2E9C-101B-9397-08002B2CF9AE}" pid="5" name="search_tags">
    <vt:lpwstr>PPT模板</vt:lpwstr>
  </property>
</Properties>
</file>